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"/>
  </p:notesMasterIdLst>
  <p:sldIdLst>
    <p:sldId id="266" r:id="rId2"/>
    <p:sldId id="26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160">
          <p15:clr>
            <a:srgbClr val="A4A3A4"/>
          </p15:clr>
        </p15:guide>
        <p15:guide id="3" orient="horz" pos="3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na Friend" initials="SF" lastIdx="2" clrIdx="0">
    <p:extLst>
      <p:ext uri="{19B8F6BF-5375-455C-9EA6-DF929625EA0E}">
        <p15:presenceInfo xmlns:p15="http://schemas.microsoft.com/office/powerpoint/2012/main" userId="705a298e182462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09" autoAdjust="0"/>
    <p:restoredTop sz="94671" autoAdjust="0"/>
  </p:normalViewPr>
  <p:slideViewPr>
    <p:cSldViewPr>
      <p:cViewPr varScale="1">
        <p:scale>
          <a:sx n="73" d="100"/>
          <a:sy n="73" d="100"/>
        </p:scale>
        <p:origin x="3624" y="216"/>
      </p:cViewPr>
      <p:guideLst>
        <p:guide pos="2160"/>
        <p:guide orient="horz"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D897C-1D52-4132-BD42-DC1FF828B77C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CF130-C993-40F0-8D82-16825C8ED8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343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B4A208B-20D3-4A2C-8E69-F2E20BB58A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5600700"/>
            <a:ext cx="6858000" cy="430530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icon to add picture, add white gradient to bleed out above</a:t>
            </a:r>
            <a:endParaRPr lang="en-GB" dirty="0"/>
          </a:p>
        </p:txBody>
      </p:sp>
      <p:pic>
        <p:nvPicPr>
          <p:cNvPr id="17" name="Immagine 10">
            <a:extLst>
              <a:ext uri="{FF2B5EF4-FFF2-40B4-BE49-F238E27FC236}">
                <a16:creationId xmlns:a16="http://schemas.microsoft.com/office/drawing/2014/main" id="{6B0BB7DF-3542-42AE-9177-8B29B6854E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7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99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  <p15:guide id="2" orient="horz" pos="3120" userDrawn="1">
          <p15:clr>
            <a:srgbClr val="FBAE40"/>
          </p15:clr>
        </p15:guide>
        <p15:guide id="3" pos="30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Orang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6285266"/>
          </a:xfrm>
        </p:spPr>
        <p:txBody>
          <a:bodyPr tIns="0" anchor="t" anchorCtr="0"/>
          <a:lstStyle>
            <a:lvl1pPr algn="l">
              <a:defRPr/>
            </a:lvl1pPr>
            <a:lvl2pPr marL="342900" indent="0" algn="l">
              <a:buNone/>
              <a:defRPr/>
            </a:lvl2pPr>
            <a:lvl3pPr marL="685800" indent="0" algn="l">
              <a:buNone/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17108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887710FA-CE68-4330-A8F4-E4868851D012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183213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S Orange Two content with iam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231598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17108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103534C-F2E9-4DB4-84ED-E6C18F70CB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120" y="5294313"/>
            <a:ext cx="6503988" cy="45799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726DD12-6EE9-4B0E-A0F5-DF6CEF881E04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948868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2637014"/>
            <a:ext cx="4441598" cy="62852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29766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AA65E2D-547F-44E5-AB56-B0D070083205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972809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Light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3961" y="1561743"/>
            <a:ext cx="4253351" cy="1458387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1486" y="3445871"/>
            <a:ext cx="4441598" cy="54533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-23473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6260315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DC255B7B-16E6-4570-8786-E1A04192A6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6250" y="1561743"/>
            <a:ext cx="1415220" cy="1465094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buNone/>
              <a:defRPr sz="9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#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2CB4B4-338B-4090-9CC8-8A53C21CC24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4237532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  <p15:guide id="2" orient="horz" pos="312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S Light Blu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83961" y="1561743"/>
            <a:ext cx="4253351" cy="1458387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1486" y="3445871"/>
            <a:ext cx="4441598" cy="5453366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-23473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6260315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DC255B7B-16E6-4570-8786-E1A04192A6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6250" y="1561743"/>
            <a:ext cx="1415220" cy="1465094"/>
          </a:xfrm>
        </p:spPr>
        <p:txBody>
          <a:bodyPr tIns="0" anchor="t" anchorCtr="0"/>
          <a:lstStyle>
            <a:lvl1pPr algn="l">
              <a:lnSpc>
                <a:spcPct val="100000"/>
              </a:lnSpc>
              <a:buNone/>
              <a:defRPr sz="9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GB" dirty="0"/>
              <a:t>#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112CB4B4-338B-4090-9CC8-8A53C21CC24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  <p:pic>
        <p:nvPicPr>
          <p:cNvPr id="10" name="Immagine 10">
            <a:extLst>
              <a:ext uri="{FF2B5EF4-FFF2-40B4-BE49-F238E27FC236}">
                <a16:creationId xmlns:a16="http://schemas.microsoft.com/office/drawing/2014/main" id="{647EA4EB-B9DD-423B-B85F-604F52F23D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381" y="175964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309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>
          <p15:clr>
            <a:srgbClr val="FBAE40"/>
          </p15:clr>
        </p15:guide>
        <p15:guide id="2" orient="horz" pos="31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Orange multi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944914" y="3003162"/>
            <a:ext cx="4441598" cy="1660666"/>
          </a:xfrm>
        </p:spPr>
        <p:txBody>
          <a:bodyPr tIns="0" anchor="t" anchorCtr="0"/>
          <a:lstStyle>
            <a:lvl1pPr algn="l">
              <a:buNone/>
              <a:defRPr sz="2400"/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8" name="Google Shape;110;p11">
            <a:extLst>
              <a:ext uri="{FF2B5EF4-FFF2-40B4-BE49-F238E27FC236}">
                <a16:creationId xmlns:a16="http://schemas.microsoft.com/office/drawing/2014/main" id="{81AED82E-96EA-40DE-961D-8829432E28FA}"/>
              </a:ext>
            </a:extLst>
          </p:cNvPr>
          <p:cNvSpPr/>
          <p:nvPr userDrawn="1"/>
        </p:nvSpPr>
        <p:spPr>
          <a:xfrm>
            <a:off x="6529766" y="0"/>
            <a:ext cx="328234" cy="9906000"/>
          </a:xfrm>
          <a:custGeom>
            <a:avLst/>
            <a:gdLst/>
            <a:ahLst/>
            <a:cxnLst/>
            <a:rect l="l" t="t" r="r" b="b"/>
            <a:pathLst>
              <a:path w="342265" h="10692130" extrusionOk="0">
                <a:moveTo>
                  <a:pt x="341998" y="0"/>
                </a:moveTo>
                <a:lnTo>
                  <a:pt x="0" y="0"/>
                </a:lnTo>
                <a:lnTo>
                  <a:pt x="0" y="10692003"/>
                </a:lnTo>
                <a:lnTo>
                  <a:pt x="341998" y="10692003"/>
                </a:lnTo>
                <a:lnTo>
                  <a:pt x="341998" y="0"/>
                </a:lnTo>
                <a:close/>
              </a:path>
            </a:pathLst>
          </a:custGeom>
          <a:solidFill>
            <a:srgbClr val="FF91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35A0BA0-DF2B-458F-85CC-B987DE749EF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944914" y="4858736"/>
            <a:ext cx="4441598" cy="1660666"/>
          </a:xfrm>
        </p:spPr>
        <p:txBody>
          <a:bodyPr tIns="0" anchor="t" anchorCtr="0"/>
          <a:lstStyle>
            <a:lvl1pPr algn="l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7A18C1A6-AEF0-4CA8-B4BF-A76B6BB9E9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1486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344FD1A1-192A-4105-8F52-C5BE0081AB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1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85B2D62D-9051-4701-BD20-1A8E14A24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59844" y="7080459"/>
            <a:ext cx="1738312" cy="1660666"/>
          </a:xfrm>
        </p:spPr>
        <p:txBody>
          <a:bodyPr/>
          <a:lstStyle>
            <a:lvl1pPr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C1CBC625-4300-484B-8D7D-299CC43EE53F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736138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 tIns="0" anchor="t" anchorCtr="0"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62A6B86D-ECD3-4EA4-8E63-C852764842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22462" y="2689774"/>
            <a:ext cx="4464050" cy="6338887"/>
          </a:xfrm>
        </p:spPr>
        <p:txBody>
          <a:bodyPr tIns="0" anchor="t" anchorCtr="0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3BB982C-B88A-4D3C-A928-536B18AAE19A}"/>
              </a:ext>
            </a:extLst>
          </p:cNvPr>
          <p:cNvSpPr txBox="1">
            <a:spLocks/>
          </p:cNvSpPr>
          <p:nvPr userDrawn="1"/>
        </p:nvSpPr>
        <p:spPr>
          <a:xfrm>
            <a:off x="471488" y="9248660"/>
            <a:ext cx="2964655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212779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Two content boxes with sma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8" y="1568450"/>
            <a:ext cx="5915025" cy="873656"/>
          </a:xfrm>
        </p:spPr>
        <p:txBody>
          <a:bodyPr/>
          <a:lstStyle>
            <a:lvl1pPr algn="l">
              <a:defRPr b="1"/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9" name="Immagine 10">
            <a:extLst>
              <a:ext uri="{FF2B5EF4-FFF2-40B4-BE49-F238E27FC236}">
                <a16:creationId xmlns:a16="http://schemas.microsoft.com/office/drawing/2014/main" id="{61E252ED-4C4C-45BE-AF0D-BA953FCA60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B980F77-3B65-4CCE-A66F-E9F9F18F7FDF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15A429D-572A-44C4-8BD5-8C4E933636B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1486" y="2632429"/>
            <a:ext cx="4441598" cy="6285266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29671E68-D2E1-41A9-B670-0CAAC925E0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0800" y="2632429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75ED6234-FA74-496E-9F16-0B4CE746648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30800" y="7925684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C4974069-2E4B-442A-9460-33E49D29DB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0800" y="6571348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4AA8C7D8-BAEB-4C73-AA40-8814D187D0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30800" y="5280524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408C1DD-5594-4C2D-BECE-73A613BA8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30800" y="3983690"/>
            <a:ext cx="1255712" cy="992187"/>
          </a:xfrm>
        </p:spPr>
        <p:txBody>
          <a:bodyPr/>
          <a:lstStyle>
            <a:lvl1pPr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AC37D5A-62B0-43C4-A9D2-FDE288DAFB20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166782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08;p18">
            <a:extLst>
              <a:ext uri="{FF2B5EF4-FFF2-40B4-BE49-F238E27FC236}">
                <a16:creationId xmlns:a16="http://schemas.microsoft.com/office/drawing/2014/main" id="{C138E4E9-99ED-4C74-9166-871E525DF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1488" y="1546162"/>
            <a:ext cx="5915025" cy="895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rebuchet MS"/>
              <a:buNone/>
              <a:defRPr sz="3600" b="1" kern="1200" dirty="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Click to edit Master title</a:t>
            </a:r>
            <a:endParaRPr dirty="0"/>
          </a:p>
        </p:txBody>
      </p:sp>
      <p:sp>
        <p:nvSpPr>
          <p:cNvPr id="24" name="Google Shape;216;p18">
            <a:extLst>
              <a:ext uri="{FF2B5EF4-FFF2-40B4-BE49-F238E27FC236}">
                <a16:creationId xmlns:a16="http://schemas.microsoft.com/office/drawing/2014/main" id="{CAA607D2-A11C-411C-990D-238ACE119542}"/>
              </a:ext>
            </a:extLst>
          </p:cNvPr>
          <p:cNvSpPr txBox="1">
            <a:spLocks noGrp="1"/>
          </p:cNvSpPr>
          <p:nvPr>
            <p:ph type="body" idx="17"/>
          </p:nvPr>
        </p:nvSpPr>
        <p:spPr>
          <a:xfrm>
            <a:off x="1555566" y="2641746"/>
            <a:ext cx="4839666" cy="423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45700" anchor="t" anchorCtr="0">
            <a:noAutofit/>
          </a:bodyPr>
          <a:lstStyle>
            <a:lvl1pPr marL="414772" lvl="0" indent="-207386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050"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00"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11;p18">
            <a:extLst>
              <a:ext uri="{FF2B5EF4-FFF2-40B4-BE49-F238E27FC236}">
                <a16:creationId xmlns:a16="http://schemas.microsoft.com/office/drawing/2014/main" id="{89E0896C-98B0-43D1-9146-F29D3AB213A2}"/>
              </a:ext>
            </a:extLst>
          </p:cNvPr>
          <p:cNvSpPr txBox="1">
            <a:spLocks noGrp="1"/>
          </p:cNvSpPr>
          <p:nvPr>
            <p:ph type="body" idx="18"/>
          </p:nvPr>
        </p:nvSpPr>
        <p:spPr>
          <a:xfrm>
            <a:off x="2712240" y="3845513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11;p18">
            <a:extLst>
              <a:ext uri="{FF2B5EF4-FFF2-40B4-BE49-F238E27FC236}">
                <a16:creationId xmlns:a16="http://schemas.microsoft.com/office/drawing/2014/main" id="{5E939EDD-2E2F-4E55-B9BC-612B3D788404}"/>
              </a:ext>
            </a:extLst>
          </p:cNvPr>
          <p:cNvSpPr txBox="1">
            <a:spLocks noGrp="1"/>
          </p:cNvSpPr>
          <p:nvPr>
            <p:ph type="body" idx="19"/>
          </p:nvPr>
        </p:nvSpPr>
        <p:spPr>
          <a:xfrm>
            <a:off x="4674390" y="3845513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Google Shape;211;p18">
            <a:extLst>
              <a:ext uri="{FF2B5EF4-FFF2-40B4-BE49-F238E27FC236}">
                <a16:creationId xmlns:a16="http://schemas.microsoft.com/office/drawing/2014/main" id="{98D922D3-69D6-43FE-8F27-CB9BC64D6CFF}"/>
              </a:ext>
            </a:extLst>
          </p:cNvPr>
          <p:cNvSpPr txBox="1">
            <a:spLocks noGrp="1"/>
          </p:cNvSpPr>
          <p:nvPr>
            <p:ph type="body" idx="20"/>
          </p:nvPr>
        </p:nvSpPr>
        <p:spPr>
          <a:xfrm>
            <a:off x="2712240" y="5151069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11;p18">
            <a:extLst>
              <a:ext uri="{FF2B5EF4-FFF2-40B4-BE49-F238E27FC236}">
                <a16:creationId xmlns:a16="http://schemas.microsoft.com/office/drawing/2014/main" id="{94EB215E-7DD6-446A-A1D8-31C3ED8000C9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4674390" y="5151069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11;p18">
            <a:extLst>
              <a:ext uri="{FF2B5EF4-FFF2-40B4-BE49-F238E27FC236}">
                <a16:creationId xmlns:a16="http://schemas.microsoft.com/office/drawing/2014/main" id="{92379784-8D60-47D1-A6F5-E030FEFCB73B}"/>
              </a:ext>
            </a:extLst>
          </p:cNvPr>
          <p:cNvSpPr txBox="1">
            <a:spLocks noGrp="1"/>
          </p:cNvSpPr>
          <p:nvPr>
            <p:ph type="body" idx="22"/>
          </p:nvPr>
        </p:nvSpPr>
        <p:spPr>
          <a:xfrm>
            <a:off x="2712238" y="6456625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211;p18">
            <a:extLst>
              <a:ext uri="{FF2B5EF4-FFF2-40B4-BE49-F238E27FC236}">
                <a16:creationId xmlns:a16="http://schemas.microsoft.com/office/drawing/2014/main" id="{AA97EF5C-0624-4FE3-8418-DA7E92FC5561}"/>
              </a:ext>
            </a:extLst>
          </p:cNvPr>
          <p:cNvSpPr txBox="1">
            <a:spLocks noGrp="1"/>
          </p:cNvSpPr>
          <p:nvPr>
            <p:ph type="body" idx="23"/>
          </p:nvPr>
        </p:nvSpPr>
        <p:spPr>
          <a:xfrm>
            <a:off x="4674388" y="6456625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211;p18">
            <a:extLst>
              <a:ext uri="{FF2B5EF4-FFF2-40B4-BE49-F238E27FC236}">
                <a16:creationId xmlns:a16="http://schemas.microsoft.com/office/drawing/2014/main" id="{F35AEF60-545A-44B4-85BC-D5AE1BFC459E}"/>
              </a:ext>
            </a:extLst>
          </p:cNvPr>
          <p:cNvSpPr txBox="1">
            <a:spLocks noGrp="1"/>
          </p:cNvSpPr>
          <p:nvPr>
            <p:ph type="body" idx="24"/>
          </p:nvPr>
        </p:nvSpPr>
        <p:spPr>
          <a:xfrm>
            <a:off x="2712238" y="7762181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Google Shape;211;p18">
            <a:extLst>
              <a:ext uri="{FF2B5EF4-FFF2-40B4-BE49-F238E27FC236}">
                <a16:creationId xmlns:a16="http://schemas.microsoft.com/office/drawing/2014/main" id="{32833D7A-13DF-4424-9A06-5905591EE05A}"/>
              </a:ext>
            </a:extLst>
          </p:cNvPr>
          <p:cNvSpPr txBox="1">
            <a:spLocks noGrp="1"/>
          </p:cNvSpPr>
          <p:nvPr>
            <p:ph type="body" idx="25"/>
          </p:nvPr>
        </p:nvSpPr>
        <p:spPr>
          <a:xfrm>
            <a:off x="4674388" y="7762181"/>
            <a:ext cx="1712122" cy="105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9525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15"/>
              <a:buNone/>
              <a:defRPr sz="1600"/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/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/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/>
            </a:lvl5pPr>
            <a:lvl6pPr marL="2488631" lvl="5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903403" lvl="6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318175" lvl="7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732947" lvl="8" indent="-31107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4E08FF88-9CC2-4C47-BED2-12032E9D1E4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71488" y="3844925"/>
            <a:ext cx="1990725" cy="2356917"/>
          </a:xfrm>
        </p:spPr>
        <p:txBody>
          <a:bodyPr>
            <a:noAutofit/>
          </a:bodyPr>
          <a:lstStyle>
            <a:lvl1pPr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4" name="Picture Placeholder 2">
            <a:extLst>
              <a:ext uri="{FF2B5EF4-FFF2-40B4-BE49-F238E27FC236}">
                <a16:creationId xmlns:a16="http://schemas.microsoft.com/office/drawing/2014/main" id="{FC6F3490-EB5A-42DC-B68B-2170BF0957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71488" y="6456037"/>
            <a:ext cx="1990725" cy="2356917"/>
          </a:xfrm>
        </p:spPr>
        <p:txBody>
          <a:bodyPr>
            <a:noAutofit/>
          </a:bodyPr>
          <a:lstStyle>
            <a:lvl1pPr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B83B908-AA3A-4BA0-9B09-B7EAE63179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CB13A20C-50A9-4ECB-AFF1-BFB3143E0B8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C4461E8D-36F3-4075-AB12-FEB2AFFEEA41}"/>
              </a:ext>
            </a:extLst>
          </p:cNvPr>
          <p:cNvSpPr txBox="1">
            <a:spLocks/>
          </p:cNvSpPr>
          <p:nvPr userDrawn="1"/>
        </p:nvSpPr>
        <p:spPr>
          <a:xfrm>
            <a:off x="469900" y="9248660"/>
            <a:ext cx="2966243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988285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8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39;p20">
            <a:extLst>
              <a:ext uri="{FF2B5EF4-FFF2-40B4-BE49-F238E27FC236}">
                <a16:creationId xmlns:a16="http://schemas.microsoft.com/office/drawing/2014/main" id="{E1EFD5A2-FDED-4EC3-A0B2-FE97D35B54C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-1534925" y="1513075"/>
            <a:ext cx="992785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pic>
        <p:nvPicPr>
          <p:cNvPr id="21" name="Immagine 10">
            <a:extLst>
              <a:ext uri="{FF2B5EF4-FFF2-40B4-BE49-F238E27FC236}">
                <a16:creationId xmlns:a16="http://schemas.microsoft.com/office/drawing/2014/main" id="{5B83B908-AA3A-4BA0-9B09-B7EAE63179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CB13A20C-50A9-4ECB-AFF1-BFB3143E0B8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9" name="Google Shape;240;p20">
            <a:extLst>
              <a:ext uri="{FF2B5EF4-FFF2-40B4-BE49-F238E27FC236}">
                <a16:creationId xmlns:a16="http://schemas.microsoft.com/office/drawing/2014/main" id="{F4E983D9-E620-4063-B0C9-4A7B48AC0F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7916" y="2469625"/>
            <a:ext cx="5915025" cy="41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Trebuchet MS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40" name="Google Shape;246;p20">
            <a:extLst>
              <a:ext uri="{FF2B5EF4-FFF2-40B4-BE49-F238E27FC236}">
                <a16:creationId xmlns:a16="http://schemas.microsoft.com/office/drawing/2014/main" id="{49ED15B9-4F7E-4A83-8AAD-E9A1DD64C21C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36150" y="2284127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247;p20">
            <a:extLst>
              <a:ext uri="{FF2B5EF4-FFF2-40B4-BE49-F238E27FC236}">
                <a16:creationId xmlns:a16="http://schemas.microsoft.com/office/drawing/2014/main" id="{495D1E9E-7CB7-4B0B-BFB1-2BBBBCF5561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4922436" y="5626634"/>
            <a:ext cx="1935563" cy="1506124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248;p20">
            <a:extLst>
              <a:ext uri="{FF2B5EF4-FFF2-40B4-BE49-F238E27FC236}">
                <a16:creationId xmlns:a16="http://schemas.microsoft.com/office/drawing/2014/main" id="{1B43411C-8F04-4B69-83A7-153C108F44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15007" y="7194192"/>
            <a:ext cx="3767934" cy="133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4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D6F5F17-828F-40A7-B22A-BFF1CFFEE631}"/>
              </a:ext>
            </a:extLst>
          </p:cNvPr>
          <p:cNvSpPr txBox="1">
            <a:spLocks/>
          </p:cNvSpPr>
          <p:nvPr userDrawn="1"/>
        </p:nvSpPr>
        <p:spPr>
          <a:xfrm>
            <a:off x="467916" y="9248660"/>
            <a:ext cx="296822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462173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0"/>
            <a:ext cx="6858000" cy="6539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Immagine 3">
            <a:extLst>
              <a:ext uri="{FF2B5EF4-FFF2-40B4-BE49-F238E27FC236}">
                <a16:creationId xmlns:a16="http://schemas.microsoft.com/office/drawing/2014/main" id="{DA000E8A-A20C-49CA-B81A-B587C2F317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1" name="Picture Placeholder 14">
            <a:extLst>
              <a:ext uri="{FF2B5EF4-FFF2-40B4-BE49-F238E27FC236}">
                <a16:creationId xmlns:a16="http://schemas.microsoft.com/office/drawing/2014/main" id="{EC2DAB6A-3422-427D-A643-4C376AD681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9475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39;p20">
            <a:extLst>
              <a:ext uri="{FF2B5EF4-FFF2-40B4-BE49-F238E27FC236}">
                <a16:creationId xmlns:a16="http://schemas.microsoft.com/office/drawing/2014/main" id="{2D114A92-24E5-40C6-92D1-8F699ECA91F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 rot="-5400000">
            <a:off x="-1534925" y="1513075"/>
            <a:ext cx="992785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sp>
        <p:nvSpPr>
          <p:cNvPr id="22" name="Google Shape;251;p21">
            <a:extLst>
              <a:ext uri="{FF2B5EF4-FFF2-40B4-BE49-F238E27FC236}">
                <a16:creationId xmlns:a16="http://schemas.microsoft.com/office/drawing/2014/main" id="{828E9285-9F7A-48F9-B871-EB09D0420B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7916" y="2469625"/>
            <a:ext cx="5915025" cy="412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72000" bIns="720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Trebuchet MS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3" name="Google Shape;252;p21">
            <a:extLst>
              <a:ext uri="{FF2B5EF4-FFF2-40B4-BE49-F238E27FC236}">
                <a16:creationId xmlns:a16="http://schemas.microsoft.com/office/drawing/2014/main" id="{F41DB002-02DE-4633-97E8-B0E36C5EBA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916" y="7235505"/>
            <a:ext cx="3767934" cy="133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4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Google Shape;256;p21">
            <a:extLst>
              <a:ext uri="{FF2B5EF4-FFF2-40B4-BE49-F238E27FC236}">
                <a16:creationId xmlns:a16="http://schemas.microsoft.com/office/drawing/2014/main" id="{A736B8FC-8394-4F96-A412-036CFC37178A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16320" y="2166640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7;p21">
            <a:extLst>
              <a:ext uri="{FF2B5EF4-FFF2-40B4-BE49-F238E27FC236}">
                <a16:creationId xmlns:a16="http://schemas.microsoft.com/office/drawing/2014/main" id="{C046245E-0024-40B6-8E5D-DD7D560ECBB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579145" y="5729380"/>
            <a:ext cx="1935563" cy="150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magine 10">
            <a:extLst>
              <a:ext uri="{FF2B5EF4-FFF2-40B4-BE49-F238E27FC236}">
                <a16:creationId xmlns:a16="http://schemas.microsoft.com/office/drawing/2014/main" id="{014D24F4-BE43-439A-91DC-2DD07092B78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6AB20A61-AC7B-4759-8C6A-EE83C6CB7892}"/>
              </a:ext>
            </a:extLst>
          </p:cNvPr>
          <p:cNvSpPr txBox="1">
            <a:spLocks/>
          </p:cNvSpPr>
          <p:nvPr userDrawn="1"/>
        </p:nvSpPr>
        <p:spPr>
          <a:xfrm>
            <a:off x="467916" y="9248660"/>
            <a:ext cx="296822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194229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52;p21">
            <a:extLst>
              <a:ext uri="{FF2B5EF4-FFF2-40B4-BE49-F238E27FC236}">
                <a16:creationId xmlns:a16="http://schemas.microsoft.com/office/drawing/2014/main" id="{F41DB002-02DE-4633-97E8-B0E36C5EBA0B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335838" y="1131338"/>
            <a:ext cx="6050673" cy="858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3600" b="1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r>
              <a:rPr lang="en-GB" b="1" dirty="0"/>
              <a:t>Our world</a:t>
            </a:r>
            <a:endParaRPr dirty="0"/>
          </a:p>
        </p:txBody>
      </p:sp>
      <p:pic>
        <p:nvPicPr>
          <p:cNvPr id="20" name="Immagine 10">
            <a:extLst>
              <a:ext uri="{FF2B5EF4-FFF2-40B4-BE49-F238E27FC236}">
                <a16:creationId xmlns:a16="http://schemas.microsoft.com/office/drawing/2014/main" id="{014D24F4-BE43-439A-91DC-2DD07092B7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3" name="Immagine 2">
            <a:extLst>
              <a:ext uri="{FF2B5EF4-FFF2-40B4-BE49-F238E27FC236}">
                <a16:creationId xmlns:a16="http://schemas.microsoft.com/office/drawing/2014/main" id="{86F85504-9D6D-471A-A277-1FC81F6890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" y="4156249"/>
            <a:ext cx="6732117" cy="48960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BC8D101-59B7-405A-9A14-BCD5D0780CE8}"/>
              </a:ext>
            </a:extLst>
          </p:cNvPr>
          <p:cNvGrpSpPr/>
          <p:nvPr userDrawn="1"/>
        </p:nvGrpSpPr>
        <p:grpSpPr>
          <a:xfrm>
            <a:off x="4254767" y="3643263"/>
            <a:ext cx="2480807" cy="2439872"/>
            <a:chOff x="8595858" y="813012"/>
            <a:chExt cx="2480807" cy="243987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7233D1B-25BC-4074-9F02-1A49F332C624}"/>
                </a:ext>
              </a:extLst>
            </p:cNvPr>
            <p:cNvGrpSpPr/>
            <p:nvPr userDrawn="1"/>
          </p:nvGrpSpPr>
          <p:grpSpPr>
            <a:xfrm>
              <a:off x="8595858" y="813012"/>
              <a:ext cx="2480807" cy="2439872"/>
              <a:chOff x="8595858" y="813012"/>
              <a:chExt cx="2480807" cy="2439872"/>
            </a:xfrm>
          </p:grpSpPr>
          <p:sp>
            <p:nvSpPr>
              <p:cNvPr id="16" name="Cerchio">
                <a:extLst>
                  <a:ext uri="{FF2B5EF4-FFF2-40B4-BE49-F238E27FC236}">
                    <a16:creationId xmlns:a16="http://schemas.microsoft.com/office/drawing/2014/main" id="{BAD14AA8-2433-4AF7-8BBC-08792CCBA9CA}"/>
                  </a:ext>
                </a:extLst>
              </p:cNvPr>
              <p:cNvSpPr/>
              <p:nvPr/>
            </p:nvSpPr>
            <p:spPr>
              <a:xfrm rot="21119242">
                <a:off x="8595858" y="813012"/>
                <a:ext cx="2480807" cy="2285873"/>
              </a:xfrm>
              <a:prstGeom prst="ellipse">
                <a:avLst/>
              </a:prstGeom>
              <a:solidFill>
                <a:srgbClr val="72A8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/>
              </a:p>
            </p:txBody>
          </p:sp>
          <p:sp>
            <p:nvSpPr>
              <p:cNvPr id="17" name="Triangolo">
                <a:extLst>
                  <a:ext uri="{FF2B5EF4-FFF2-40B4-BE49-F238E27FC236}">
                    <a16:creationId xmlns:a16="http://schemas.microsoft.com/office/drawing/2014/main" id="{8D1B0DC7-F866-4C4C-919A-E2CADD64690D}"/>
                  </a:ext>
                </a:extLst>
              </p:cNvPr>
              <p:cNvSpPr/>
              <p:nvPr/>
            </p:nvSpPr>
            <p:spPr>
              <a:xfrm rot="12961712">
                <a:off x="8823555" y="2839676"/>
                <a:ext cx="448445" cy="413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72A8E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/>
              </a:p>
            </p:txBody>
          </p:sp>
          <p:sp>
            <p:nvSpPr>
              <p:cNvPr id="18" name="Cerchio">
                <a:extLst>
                  <a:ext uri="{FF2B5EF4-FFF2-40B4-BE49-F238E27FC236}">
                    <a16:creationId xmlns:a16="http://schemas.microsoft.com/office/drawing/2014/main" id="{57F4A737-792D-4CB8-AC82-5DCE403C685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21119242">
                <a:off x="8741176" y="946911"/>
                <a:ext cx="2190171" cy="2018074"/>
              </a:xfrm>
              <a:prstGeom prst="ellipse">
                <a:avLst/>
              </a:prstGeom>
              <a:solidFill>
                <a:schemeClr val="bg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noProof="0"/>
              </a:p>
            </p:txBody>
          </p:sp>
        </p:grpSp>
        <p:sp>
          <p:nvSpPr>
            <p:cNvPr id="19" name="object 12">
              <a:extLst>
                <a:ext uri="{FF2B5EF4-FFF2-40B4-BE49-F238E27FC236}">
                  <a16:creationId xmlns:a16="http://schemas.microsoft.com/office/drawing/2014/main" id="{ABB88D12-9677-4217-B50E-D7D556C8C4BB}"/>
                </a:ext>
              </a:extLst>
            </p:cNvPr>
            <p:cNvSpPr txBox="1"/>
            <p:nvPr userDrawn="1"/>
          </p:nvSpPr>
          <p:spPr>
            <a:xfrm>
              <a:off x="9039790" y="1256334"/>
              <a:ext cx="1600200" cy="1549332"/>
            </a:xfrm>
            <a:prstGeom prst="rect">
              <a:avLst/>
            </a:prstGeom>
          </p:spPr>
          <p:txBody>
            <a:bodyPr vert="horz" wrap="square" lIns="0" tIns="40640" rIns="0" bIns="0" rtlCol="0" anchor="ctr" anchorCtr="0">
              <a:noAutofit/>
            </a:bodyPr>
            <a:lstStyle/>
            <a:p>
              <a:pPr marL="6351" indent="1905" algn="ctr">
                <a:spcBef>
                  <a:spcPts val="320"/>
                </a:spcBef>
                <a:tabLst>
                  <a:tab pos="902312" algn="l"/>
                </a:tabLst>
              </a:pPr>
              <a:r>
                <a:rPr lang="en-GB" sz="1050" b="1" spc="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With</a:t>
              </a:r>
              <a:r>
                <a:rPr lang="en-GB" sz="1050" b="1" spc="217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 </a:t>
              </a:r>
              <a:r>
                <a:rPr lang="en-GB" sz="1050" b="1" spc="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Associates </a:t>
              </a:r>
              <a:r>
                <a:rPr lang="en-GB" sz="1050" b="1" spc="5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also</a:t>
              </a:r>
              <a:r>
                <a:rPr lang="en-GB" sz="1050" b="1" spc="-8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 </a:t>
              </a:r>
              <a:r>
                <a:rPr lang="en-GB" sz="1050" b="1" spc="5" noProof="0" dirty="0">
                  <a:solidFill>
                    <a:srgbClr val="29294D"/>
                  </a:solidFill>
                  <a:latin typeface="Trebuchet MS"/>
                  <a:cs typeface="Trebuchet MS"/>
                </a:rPr>
                <a:t>in:</a:t>
              </a:r>
              <a:endParaRPr lang="en-GB" sz="1050" noProof="0" dirty="0">
                <a:latin typeface="Trebuchet MS"/>
                <a:cs typeface="Trebuchet MS"/>
              </a:endParaRPr>
            </a:p>
            <a:p>
              <a:pPr marL="6351" marR="2540" algn="ctr">
                <a:lnSpc>
                  <a:spcPct val="101000"/>
                </a:lnSpc>
                <a:spcBef>
                  <a:spcPts val="263"/>
                </a:spcBef>
              </a:pPr>
              <a:r>
                <a:rPr lang="en-GB" sz="1050" b="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Argentina, </a:t>
              </a:r>
              <a:r>
                <a:rPr lang="en-GB" sz="105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Australia, Canada, </a:t>
              </a:r>
              <a:r>
                <a:rPr lang="en-GB" sz="1050" b="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Chile, Columbia, Czech </a:t>
              </a:r>
              <a:r>
                <a:rPr lang="en-GB" sz="1050" b="0" spc="3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Republic</a:t>
              </a:r>
              <a:r>
                <a:rPr lang="en-GB" sz="1050" b="0" spc="-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, </a:t>
              </a:r>
              <a:br>
                <a:rPr lang="en-GB" sz="1050" b="0" spc="-5" noProof="0" dirty="0">
                  <a:solidFill>
                    <a:srgbClr val="292A4D"/>
                  </a:solidFill>
                  <a:latin typeface="Trebuchet MS"/>
                  <a:cs typeface="Trebuchet MS"/>
                </a:rPr>
              </a:br>
              <a:r>
                <a:rPr lang="en-GB" sz="1050" b="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Hong </a:t>
              </a:r>
              <a:r>
                <a:rPr lang="en-GB" sz="1050" b="0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Kong, </a:t>
              </a:r>
              <a:r>
                <a:rPr lang="en-GB" sz="1050" b="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Mexico</a:t>
              </a:r>
              <a:r>
                <a:rPr lang="en-GB" sz="1050" spc="-17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, Japan, New Zealand, </a:t>
              </a:r>
              <a:r>
                <a:rPr lang="en-GB" sz="1050" spc="-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Norway, </a:t>
              </a:r>
              <a:r>
                <a:rPr lang="en-GB" sz="1050" spc="3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Philippines, Russia, </a:t>
              </a:r>
              <a:r>
                <a:rPr lang="en-GB" sz="1050" spc="5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Singapore, South Africa, Spain, </a:t>
              </a:r>
              <a:r>
                <a:rPr lang="en-GB" sz="1050" spc="8" noProof="0" dirty="0">
                  <a:solidFill>
                    <a:srgbClr val="292A4D"/>
                  </a:solidFill>
                  <a:latin typeface="Trebuchet MS"/>
                  <a:cs typeface="Trebuchet MS"/>
                </a:rPr>
                <a:t>Sweden, Taiwan, USA.</a:t>
              </a:r>
              <a:endParaRPr lang="en-GB" sz="1050" noProof="0" dirty="0">
                <a:latin typeface="Trebuchet MS"/>
                <a:cs typeface="Trebuchet MS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D6FBDE2-780B-4120-9296-62C492B18260}"/>
              </a:ext>
            </a:extLst>
          </p:cNvPr>
          <p:cNvGrpSpPr/>
          <p:nvPr userDrawn="1"/>
        </p:nvGrpSpPr>
        <p:grpSpPr>
          <a:xfrm>
            <a:off x="188964" y="2610581"/>
            <a:ext cx="3126704" cy="3206624"/>
            <a:chOff x="425620" y="3645416"/>
            <a:chExt cx="3126704" cy="320662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6AA5ABC-C319-4A28-8291-D502ABD6C100}"/>
                </a:ext>
              </a:extLst>
            </p:cNvPr>
            <p:cNvGrpSpPr/>
            <p:nvPr userDrawn="1"/>
          </p:nvGrpSpPr>
          <p:grpSpPr>
            <a:xfrm>
              <a:off x="425620" y="3645416"/>
              <a:ext cx="3126704" cy="2891539"/>
              <a:chOff x="425620" y="3645416"/>
              <a:chExt cx="3126704" cy="2891539"/>
            </a:xfrm>
          </p:grpSpPr>
          <p:sp>
            <p:nvSpPr>
              <p:cNvPr id="37" name="Cerchio">
                <a:extLst>
                  <a:ext uri="{FF2B5EF4-FFF2-40B4-BE49-F238E27FC236}">
                    <a16:creationId xmlns:a16="http://schemas.microsoft.com/office/drawing/2014/main" id="{C99D21EB-EF32-4E5C-B379-E02DA94C12B3}"/>
                  </a:ext>
                </a:extLst>
              </p:cNvPr>
              <p:cNvSpPr/>
              <p:nvPr userDrawn="1"/>
            </p:nvSpPr>
            <p:spPr>
              <a:xfrm rot="11507896">
                <a:off x="425620" y="3645416"/>
                <a:ext cx="3126704" cy="2891539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b="1" noProof="0" dirty="0"/>
              </a:p>
            </p:txBody>
          </p:sp>
          <p:sp>
            <p:nvSpPr>
              <p:cNvPr id="38" name="Cerchio">
                <a:extLst>
                  <a:ext uri="{FF2B5EF4-FFF2-40B4-BE49-F238E27FC236}">
                    <a16:creationId xmlns:a16="http://schemas.microsoft.com/office/drawing/2014/main" id="{4226C118-5206-4FD5-AC85-2EFEEA9B3E36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1507896">
                <a:off x="608772" y="3814794"/>
                <a:ext cx="2760399" cy="2552784"/>
              </a:xfrm>
              <a:prstGeom prst="ellipse">
                <a:avLst/>
              </a:prstGeom>
              <a:solidFill>
                <a:schemeClr val="bg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</a:defRPr>
                </a:pPr>
                <a:endParaRPr lang="en-GB" sz="1600" b="1" noProof="0"/>
              </a:p>
            </p:txBody>
          </p:sp>
          <p:sp>
            <p:nvSpPr>
              <p:cNvPr id="39" name="object 12">
                <a:extLst>
                  <a:ext uri="{FF2B5EF4-FFF2-40B4-BE49-F238E27FC236}">
                    <a16:creationId xmlns:a16="http://schemas.microsoft.com/office/drawing/2014/main" id="{D0622AEA-867C-47FF-B5C0-301AC6DB02CE}"/>
                  </a:ext>
                </a:extLst>
              </p:cNvPr>
              <p:cNvSpPr txBox="1"/>
              <p:nvPr userDrawn="1"/>
            </p:nvSpPr>
            <p:spPr>
              <a:xfrm>
                <a:off x="929401" y="4133639"/>
                <a:ext cx="2212563" cy="1831081"/>
              </a:xfrm>
              <a:prstGeom prst="rect">
                <a:avLst/>
              </a:prstGeom>
            </p:spPr>
            <p:txBody>
              <a:bodyPr vert="horz" wrap="square" lIns="0" tIns="40640" rIns="0" bIns="0" rtlCol="0" anchor="ctr" anchorCtr="0">
                <a:noAutofit/>
              </a:bodyPr>
              <a:lstStyle/>
              <a:p>
                <a:pPr marR="2540" indent="6351" algn="ctr" defTabSz="457189">
                  <a:lnSpc>
                    <a:spcPct val="121000"/>
                  </a:lnSpc>
                  <a:defRPr sz="1800">
                    <a:solidFill>
                      <a:srgbClr val="29294D"/>
                    </a:solidFill>
                    <a:latin typeface="Trebuchet MS" panose="020B0703020202020204"/>
                    <a:ea typeface="Trebuchet MS" panose="020B0703020202020204"/>
                    <a:cs typeface="Trebuchet MS" panose="020B0703020202020204"/>
                    <a:sym typeface="Trebuchet MS" panose="020B0703020202020204"/>
                  </a:defRPr>
                </a:pPr>
                <a:r>
                  <a:rPr lang="en-GB" sz="1600" noProof="0" dirty="0"/>
                  <a:t>OFFICES IN: </a:t>
                </a:r>
                <a:br>
                  <a:rPr lang="en-GB" sz="1600" noProof="0" dirty="0"/>
                </a:br>
                <a:r>
                  <a:rPr lang="en-GB" sz="1600" noProof="0" dirty="0"/>
                  <a:t>Belgium, Brazil, China, France, Germany, India, Italy,</a:t>
                </a:r>
                <a:r>
                  <a:rPr lang="en-GB" sz="1600" b="1" noProof="0" dirty="0"/>
                  <a:t> </a:t>
                </a:r>
                <a:r>
                  <a:rPr lang="en-GB" sz="1600" noProof="0" dirty="0"/>
                  <a:t>Malaysia, Netherlands, Romania, </a:t>
                </a:r>
                <a:r>
                  <a:rPr lang="en-GB" sz="1600" b="0" noProof="0" dirty="0"/>
                  <a:t>Switzerland</a:t>
                </a:r>
                <a:r>
                  <a:rPr lang="en-GB" sz="1600" b="1" noProof="0" dirty="0"/>
                  <a:t>,</a:t>
                </a:r>
                <a:r>
                  <a:rPr lang="en-GB" sz="1600" noProof="0" dirty="0"/>
                  <a:t> Turkey, </a:t>
                </a:r>
                <a:br>
                  <a:rPr lang="en-GB" sz="1600" noProof="0" dirty="0"/>
                </a:br>
                <a:r>
                  <a:rPr lang="en-GB" sz="1600" noProof="0" dirty="0"/>
                  <a:t>UAE, UK.</a:t>
                </a:r>
              </a:p>
            </p:txBody>
          </p:sp>
        </p:grpSp>
        <p:sp>
          <p:nvSpPr>
            <p:cNvPr id="40" name="Triangolo">
              <a:extLst>
                <a:ext uri="{FF2B5EF4-FFF2-40B4-BE49-F238E27FC236}">
                  <a16:creationId xmlns:a16="http://schemas.microsoft.com/office/drawing/2014/main" id="{CEEE5ECC-503B-4455-A7FB-46C033FDF1B7}"/>
                </a:ext>
              </a:extLst>
            </p:cNvPr>
            <p:cNvSpPr/>
            <p:nvPr userDrawn="1"/>
          </p:nvSpPr>
          <p:spPr>
            <a:xfrm rot="9281140">
              <a:off x="2456554" y="6329348"/>
              <a:ext cx="565201" cy="522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lang="en-GB" sz="1600" b="1" noProof="0"/>
            </a:p>
          </p:txBody>
        </p:sp>
      </p:grpSp>
      <p:sp>
        <p:nvSpPr>
          <p:cNvPr id="42" name="Cerchio">
            <a:extLst>
              <a:ext uri="{FF2B5EF4-FFF2-40B4-BE49-F238E27FC236}">
                <a16:creationId xmlns:a16="http://schemas.microsoft.com/office/drawing/2014/main" id="{5484BD22-F071-4E02-A185-ABB5D8288D52}"/>
              </a:ext>
            </a:extLst>
          </p:cNvPr>
          <p:cNvSpPr/>
          <p:nvPr userDrawn="1"/>
        </p:nvSpPr>
        <p:spPr>
          <a:xfrm>
            <a:off x="3207427" y="643630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3" name="Cerchio">
            <a:extLst>
              <a:ext uri="{FF2B5EF4-FFF2-40B4-BE49-F238E27FC236}">
                <a16:creationId xmlns:a16="http://schemas.microsoft.com/office/drawing/2014/main" id="{7F2ECCC8-68EC-4A9A-B698-A0AEDDD6EF17}"/>
              </a:ext>
            </a:extLst>
          </p:cNvPr>
          <p:cNvSpPr/>
          <p:nvPr userDrawn="1"/>
        </p:nvSpPr>
        <p:spPr>
          <a:xfrm>
            <a:off x="5765303" y="7984733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4" name="Cerchio">
            <a:extLst>
              <a:ext uri="{FF2B5EF4-FFF2-40B4-BE49-F238E27FC236}">
                <a16:creationId xmlns:a16="http://schemas.microsoft.com/office/drawing/2014/main" id="{362FDF5E-C974-46FF-AC53-931944967310}"/>
              </a:ext>
            </a:extLst>
          </p:cNvPr>
          <p:cNvSpPr/>
          <p:nvPr userDrawn="1"/>
        </p:nvSpPr>
        <p:spPr>
          <a:xfrm>
            <a:off x="3091747" y="6327312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5" name="Cerchio">
            <a:extLst>
              <a:ext uri="{FF2B5EF4-FFF2-40B4-BE49-F238E27FC236}">
                <a16:creationId xmlns:a16="http://schemas.microsoft.com/office/drawing/2014/main" id="{775D9C58-283B-44C0-975C-CE392EED89C8}"/>
              </a:ext>
            </a:extLst>
          </p:cNvPr>
          <p:cNvSpPr/>
          <p:nvPr userDrawn="1"/>
        </p:nvSpPr>
        <p:spPr>
          <a:xfrm>
            <a:off x="3227753" y="6562856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7" name="Cerchio">
            <a:extLst>
              <a:ext uri="{FF2B5EF4-FFF2-40B4-BE49-F238E27FC236}">
                <a16:creationId xmlns:a16="http://schemas.microsoft.com/office/drawing/2014/main" id="{AF9A8AC5-2C4A-4F19-A885-22D78D814C59}"/>
              </a:ext>
            </a:extLst>
          </p:cNvPr>
          <p:cNvSpPr/>
          <p:nvPr userDrawn="1"/>
        </p:nvSpPr>
        <p:spPr>
          <a:xfrm>
            <a:off x="3700271" y="643046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8" name="Cerchio">
            <a:extLst>
              <a:ext uri="{FF2B5EF4-FFF2-40B4-BE49-F238E27FC236}">
                <a16:creationId xmlns:a16="http://schemas.microsoft.com/office/drawing/2014/main" id="{7765AD7F-0274-4D02-9AA8-9B64BC08A6DF}"/>
              </a:ext>
            </a:extLst>
          </p:cNvPr>
          <p:cNvSpPr/>
          <p:nvPr userDrawn="1"/>
        </p:nvSpPr>
        <p:spPr>
          <a:xfrm>
            <a:off x="3416873" y="640437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49" name="Cerchio">
            <a:extLst>
              <a:ext uri="{FF2B5EF4-FFF2-40B4-BE49-F238E27FC236}">
                <a16:creationId xmlns:a16="http://schemas.microsoft.com/office/drawing/2014/main" id="{313DB34C-045D-4EB3-8A75-29566BD69285}"/>
              </a:ext>
            </a:extLst>
          </p:cNvPr>
          <p:cNvSpPr/>
          <p:nvPr userDrawn="1"/>
        </p:nvSpPr>
        <p:spPr>
          <a:xfrm>
            <a:off x="3486477" y="645413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0" name="Cerchio">
            <a:extLst>
              <a:ext uri="{FF2B5EF4-FFF2-40B4-BE49-F238E27FC236}">
                <a16:creationId xmlns:a16="http://schemas.microsoft.com/office/drawing/2014/main" id="{32DF67CC-1C93-4998-A158-BDDCBF1492D1}"/>
              </a:ext>
            </a:extLst>
          </p:cNvPr>
          <p:cNvSpPr/>
          <p:nvPr userDrawn="1"/>
        </p:nvSpPr>
        <p:spPr>
          <a:xfrm>
            <a:off x="3023524" y="6645427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1" name="Cerchio">
            <a:extLst>
              <a:ext uri="{FF2B5EF4-FFF2-40B4-BE49-F238E27FC236}">
                <a16:creationId xmlns:a16="http://schemas.microsoft.com/office/drawing/2014/main" id="{16E0855D-66AA-4522-B87F-9798D5A52FA5}"/>
              </a:ext>
            </a:extLst>
          </p:cNvPr>
          <p:cNvSpPr/>
          <p:nvPr userDrawn="1"/>
        </p:nvSpPr>
        <p:spPr>
          <a:xfrm>
            <a:off x="3375571" y="606215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2" name="Cerchio">
            <a:extLst>
              <a:ext uri="{FF2B5EF4-FFF2-40B4-BE49-F238E27FC236}">
                <a16:creationId xmlns:a16="http://schemas.microsoft.com/office/drawing/2014/main" id="{B3DF4EDA-8CCC-4998-A587-43C640C097DB}"/>
              </a:ext>
            </a:extLst>
          </p:cNvPr>
          <p:cNvSpPr/>
          <p:nvPr userDrawn="1"/>
        </p:nvSpPr>
        <p:spPr>
          <a:xfrm>
            <a:off x="3270157" y="6348447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3" name="Cerchio">
            <a:extLst>
              <a:ext uri="{FF2B5EF4-FFF2-40B4-BE49-F238E27FC236}">
                <a16:creationId xmlns:a16="http://schemas.microsoft.com/office/drawing/2014/main" id="{40A7947E-BC0D-424B-8FFE-6A20827CB367}"/>
              </a:ext>
            </a:extLst>
          </p:cNvPr>
          <p:cNvSpPr/>
          <p:nvPr userDrawn="1"/>
        </p:nvSpPr>
        <p:spPr>
          <a:xfrm>
            <a:off x="4016435" y="6939339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4" name="Cerchio">
            <a:extLst>
              <a:ext uri="{FF2B5EF4-FFF2-40B4-BE49-F238E27FC236}">
                <a16:creationId xmlns:a16="http://schemas.microsoft.com/office/drawing/2014/main" id="{123ED7B1-73EF-4F89-964C-C46377ED15A2}"/>
              </a:ext>
            </a:extLst>
          </p:cNvPr>
          <p:cNvSpPr/>
          <p:nvPr userDrawn="1"/>
        </p:nvSpPr>
        <p:spPr>
          <a:xfrm>
            <a:off x="2228469" y="7824362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5" name="Cerchio">
            <a:extLst>
              <a:ext uri="{FF2B5EF4-FFF2-40B4-BE49-F238E27FC236}">
                <a16:creationId xmlns:a16="http://schemas.microsoft.com/office/drawing/2014/main" id="{A30B9A5E-A661-43EB-9034-6570E2E71F83}"/>
              </a:ext>
            </a:extLst>
          </p:cNvPr>
          <p:cNvSpPr/>
          <p:nvPr userDrawn="1"/>
        </p:nvSpPr>
        <p:spPr>
          <a:xfrm>
            <a:off x="5193025" y="6752093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6" name="Cerchio">
            <a:extLst>
              <a:ext uri="{FF2B5EF4-FFF2-40B4-BE49-F238E27FC236}">
                <a16:creationId xmlns:a16="http://schemas.microsoft.com/office/drawing/2014/main" id="{F901AA98-EBBA-4D95-8DF4-D3374CAB7569}"/>
              </a:ext>
            </a:extLst>
          </p:cNvPr>
          <p:cNvSpPr/>
          <p:nvPr userDrawn="1"/>
        </p:nvSpPr>
        <p:spPr>
          <a:xfrm>
            <a:off x="5228452" y="696022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57" name="Cerchio">
            <a:extLst>
              <a:ext uri="{FF2B5EF4-FFF2-40B4-BE49-F238E27FC236}">
                <a16:creationId xmlns:a16="http://schemas.microsoft.com/office/drawing/2014/main" id="{1FDCEF4C-3111-441F-8E4A-460E86EEDC0E}"/>
              </a:ext>
            </a:extLst>
          </p:cNvPr>
          <p:cNvSpPr/>
          <p:nvPr userDrawn="1"/>
        </p:nvSpPr>
        <p:spPr>
          <a:xfrm>
            <a:off x="4925717" y="7334326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8" name="Cerchio">
            <a:extLst>
              <a:ext uri="{FF2B5EF4-FFF2-40B4-BE49-F238E27FC236}">
                <a16:creationId xmlns:a16="http://schemas.microsoft.com/office/drawing/2014/main" id="{0E24EBEC-3714-4FBB-86B8-F4D80B18C5C8}"/>
              </a:ext>
            </a:extLst>
          </p:cNvPr>
          <p:cNvSpPr/>
          <p:nvPr userDrawn="1"/>
        </p:nvSpPr>
        <p:spPr>
          <a:xfrm>
            <a:off x="3144620" y="648193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59" name="Cerchio">
            <a:extLst>
              <a:ext uri="{FF2B5EF4-FFF2-40B4-BE49-F238E27FC236}">
                <a16:creationId xmlns:a16="http://schemas.microsoft.com/office/drawing/2014/main" id="{FEC233F4-8946-478E-968A-93ECA2E399F5}"/>
              </a:ext>
            </a:extLst>
          </p:cNvPr>
          <p:cNvSpPr/>
          <p:nvPr userDrawn="1"/>
        </p:nvSpPr>
        <p:spPr>
          <a:xfrm>
            <a:off x="4925717" y="743248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0" name="Cerchio">
            <a:extLst>
              <a:ext uri="{FF2B5EF4-FFF2-40B4-BE49-F238E27FC236}">
                <a16:creationId xmlns:a16="http://schemas.microsoft.com/office/drawing/2014/main" id="{8A7C4E14-69D9-4982-9514-2160F57A3D3A}"/>
              </a:ext>
            </a:extLst>
          </p:cNvPr>
          <p:cNvSpPr/>
          <p:nvPr userDrawn="1"/>
        </p:nvSpPr>
        <p:spPr>
          <a:xfrm>
            <a:off x="3242356" y="605634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1" name="Cerchio">
            <a:extLst>
              <a:ext uri="{FF2B5EF4-FFF2-40B4-BE49-F238E27FC236}">
                <a16:creationId xmlns:a16="http://schemas.microsoft.com/office/drawing/2014/main" id="{A7471410-B6A2-4466-AF03-46F1101F603B}"/>
              </a:ext>
            </a:extLst>
          </p:cNvPr>
          <p:cNvSpPr/>
          <p:nvPr userDrawn="1"/>
        </p:nvSpPr>
        <p:spPr>
          <a:xfrm>
            <a:off x="919575" y="667732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2" name="Cerchio">
            <a:extLst>
              <a:ext uri="{FF2B5EF4-FFF2-40B4-BE49-F238E27FC236}">
                <a16:creationId xmlns:a16="http://schemas.microsoft.com/office/drawing/2014/main" id="{A7ADBFEA-9D94-41B2-ABDE-1DDD82B6E43B}"/>
              </a:ext>
            </a:extLst>
          </p:cNvPr>
          <p:cNvSpPr/>
          <p:nvPr userDrawn="1"/>
        </p:nvSpPr>
        <p:spPr>
          <a:xfrm>
            <a:off x="864855" y="635057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3" name="Cerchio">
            <a:extLst>
              <a:ext uri="{FF2B5EF4-FFF2-40B4-BE49-F238E27FC236}">
                <a16:creationId xmlns:a16="http://schemas.microsoft.com/office/drawing/2014/main" id="{89A1DE97-A208-4538-B741-A9689C1ABB21}"/>
              </a:ext>
            </a:extLst>
          </p:cNvPr>
          <p:cNvSpPr/>
          <p:nvPr userDrawn="1"/>
        </p:nvSpPr>
        <p:spPr>
          <a:xfrm>
            <a:off x="1673034" y="640437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4" name="Cerchio">
            <a:extLst>
              <a:ext uri="{FF2B5EF4-FFF2-40B4-BE49-F238E27FC236}">
                <a16:creationId xmlns:a16="http://schemas.microsoft.com/office/drawing/2014/main" id="{77333D0A-33E8-493E-BB8B-CB6E3F257A3A}"/>
              </a:ext>
            </a:extLst>
          </p:cNvPr>
          <p:cNvSpPr/>
          <p:nvPr userDrawn="1"/>
        </p:nvSpPr>
        <p:spPr>
          <a:xfrm>
            <a:off x="1963407" y="6447416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5" name="Cerchio">
            <a:extLst>
              <a:ext uri="{FF2B5EF4-FFF2-40B4-BE49-F238E27FC236}">
                <a16:creationId xmlns:a16="http://schemas.microsoft.com/office/drawing/2014/main" id="{23537852-202A-470D-B7C3-147362576C4D}"/>
              </a:ext>
            </a:extLst>
          </p:cNvPr>
          <p:cNvSpPr/>
          <p:nvPr userDrawn="1"/>
        </p:nvSpPr>
        <p:spPr>
          <a:xfrm>
            <a:off x="3540910" y="790925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b="1" noProof="0"/>
          </a:p>
        </p:txBody>
      </p:sp>
      <p:sp>
        <p:nvSpPr>
          <p:cNvPr id="66" name="Cerchio">
            <a:extLst>
              <a:ext uri="{FF2B5EF4-FFF2-40B4-BE49-F238E27FC236}">
                <a16:creationId xmlns:a16="http://schemas.microsoft.com/office/drawing/2014/main" id="{E4538BF2-7919-4641-B7A5-EE1BB5D55F1B}"/>
              </a:ext>
            </a:extLst>
          </p:cNvPr>
          <p:cNvSpPr/>
          <p:nvPr userDrawn="1"/>
        </p:nvSpPr>
        <p:spPr>
          <a:xfrm>
            <a:off x="3462909" y="803142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b="1" noProof="0"/>
          </a:p>
        </p:txBody>
      </p:sp>
      <p:sp>
        <p:nvSpPr>
          <p:cNvPr id="67" name="Cerchio">
            <a:extLst>
              <a:ext uri="{FF2B5EF4-FFF2-40B4-BE49-F238E27FC236}">
                <a16:creationId xmlns:a16="http://schemas.microsoft.com/office/drawing/2014/main" id="{E95C4BF1-1BDC-4D9B-8785-31BBB03C6C4F}"/>
              </a:ext>
            </a:extLst>
          </p:cNvPr>
          <p:cNvSpPr/>
          <p:nvPr userDrawn="1"/>
        </p:nvSpPr>
        <p:spPr>
          <a:xfrm>
            <a:off x="1889820" y="654370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8" name="Cerchio">
            <a:extLst>
              <a:ext uri="{FF2B5EF4-FFF2-40B4-BE49-F238E27FC236}">
                <a16:creationId xmlns:a16="http://schemas.microsoft.com/office/drawing/2014/main" id="{E0A326CF-E50D-4FC2-B4C4-2567CE1CE79D}"/>
              </a:ext>
            </a:extLst>
          </p:cNvPr>
          <p:cNvSpPr/>
          <p:nvPr userDrawn="1"/>
        </p:nvSpPr>
        <p:spPr>
          <a:xfrm>
            <a:off x="1535759" y="6454135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69" name="Cerchio">
            <a:extLst>
              <a:ext uri="{FF2B5EF4-FFF2-40B4-BE49-F238E27FC236}">
                <a16:creationId xmlns:a16="http://schemas.microsoft.com/office/drawing/2014/main" id="{C9FC03D5-93C3-4A1F-9842-61D5E251AE3F}"/>
              </a:ext>
            </a:extLst>
          </p:cNvPr>
          <p:cNvSpPr/>
          <p:nvPr userDrawn="1"/>
        </p:nvSpPr>
        <p:spPr>
          <a:xfrm>
            <a:off x="1632491" y="685200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0" name="Cerchio">
            <a:extLst>
              <a:ext uri="{FF2B5EF4-FFF2-40B4-BE49-F238E27FC236}">
                <a16:creationId xmlns:a16="http://schemas.microsoft.com/office/drawing/2014/main" id="{624D0A25-AFC4-4139-8E6B-7AC0D5065CE8}"/>
              </a:ext>
            </a:extLst>
          </p:cNvPr>
          <p:cNvSpPr/>
          <p:nvPr userDrawn="1"/>
        </p:nvSpPr>
        <p:spPr>
          <a:xfrm>
            <a:off x="1301215" y="657905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1" name="Cerchio">
            <a:extLst>
              <a:ext uri="{FF2B5EF4-FFF2-40B4-BE49-F238E27FC236}">
                <a16:creationId xmlns:a16="http://schemas.microsoft.com/office/drawing/2014/main" id="{85846136-9A57-4AF4-8290-8C47A1C2460F}"/>
              </a:ext>
            </a:extLst>
          </p:cNvPr>
          <p:cNvSpPr/>
          <p:nvPr userDrawn="1"/>
        </p:nvSpPr>
        <p:spPr>
          <a:xfrm>
            <a:off x="3690607" y="666475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2" name="Cerchio">
            <a:extLst>
              <a:ext uri="{FF2B5EF4-FFF2-40B4-BE49-F238E27FC236}">
                <a16:creationId xmlns:a16="http://schemas.microsoft.com/office/drawing/2014/main" id="{9E3B4AE5-4E60-4279-9BD0-12AA44A1E276}"/>
              </a:ext>
            </a:extLst>
          </p:cNvPr>
          <p:cNvSpPr/>
          <p:nvPr userDrawn="1"/>
        </p:nvSpPr>
        <p:spPr>
          <a:xfrm>
            <a:off x="3371842" y="6602341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3" name="Cerchio">
            <a:extLst>
              <a:ext uri="{FF2B5EF4-FFF2-40B4-BE49-F238E27FC236}">
                <a16:creationId xmlns:a16="http://schemas.microsoft.com/office/drawing/2014/main" id="{470AF5DE-797C-49D6-BDA8-7CB0BA00AFBF}"/>
              </a:ext>
            </a:extLst>
          </p:cNvPr>
          <p:cNvSpPr/>
          <p:nvPr userDrawn="1"/>
        </p:nvSpPr>
        <p:spPr>
          <a:xfrm>
            <a:off x="4473248" y="6984545"/>
            <a:ext cx="174676" cy="174676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4" name="Cerchio">
            <a:extLst>
              <a:ext uri="{FF2B5EF4-FFF2-40B4-BE49-F238E27FC236}">
                <a16:creationId xmlns:a16="http://schemas.microsoft.com/office/drawing/2014/main" id="{2DD7B205-E02B-4722-8CDF-37603D20B9E5}"/>
              </a:ext>
            </a:extLst>
          </p:cNvPr>
          <p:cNvSpPr/>
          <p:nvPr userDrawn="1"/>
        </p:nvSpPr>
        <p:spPr>
          <a:xfrm>
            <a:off x="5658549" y="811876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5" name="Cerchio">
            <a:extLst>
              <a:ext uri="{FF2B5EF4-FFF2-40B4-BE49-F238E27FC236}">
                <a16:creationId xmlns:a16="http://schemas.microsoft.com/office/drawing/2014/main" id="{0B89BE46-3AAC-42B1-A61C-F1C6CC0BF281}"/>
              </a:ext>
            </a:extLst>
          </p:cNvPr>
          <p:cNvSpPr/>
          <p:nvPr userDrawn="1"/>
        </p:nvSpPr>
        <p:spPr>
          <a:xfrm>
            <a:off x="5155762" y="803142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6" name="Cerchio">
            <a:extLst>
              <a:ext uri="{FF2B5EF4-FFF2-40B4-BE49-F238E27FC236}">
                <a16:creationId xmlns:a16="http://schemas.microsoft.com/office/drawing/2014/main" id="{BAEFD0C5-2C02-45AC-810D-2A9216442243}"/>
              </a:ext>
            </a:extLst>
          </p:cNvPr>
          <p:cNvSpPr/>
          <p:nvPr userDrawn="1"/>
        </p:nvSpPr>
        <p:spPr>
          <a:xfrm>
            <a:off x="6200168" y="815940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7" name="Cerchio">
            <a:extLst>
              <a:ext uri="{FF2B5EF4-FFF2-40B4-BE49-F238E27FC236}">
                <a16:creationId xmlns:a16="http://schemas.microsoft.com/office/drawing/2014/main" id="{5EC2A0DF-3F22-49A2-9208-7402448B8891}"/>
              </a:ext>
            </a:extLst>
          </p:cNvPr>
          <p:cNvSpPr/>
          <p:nvPr userDrawn="1"/>
        </p:nvSpPr>
        <p:spPr>
          <a:xfrm>
            <a:off x="5243100" y="715004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8" name="Cerchio">
            <a:extLst>
              <a:ext uri="{FF2B5EF4-FFF2-40B4-BE49-F238E27FC236}">
                <a16:creationId xmlns:a16="http://schemas.microsoft.com/office/drawing/2014/main" id="{2BFDC5BE-1B14-48E4-920A-2EC9C0FB322E}"/>
              </a:ext>
            </a:extLst>
          </p:cNvPr>
          <p:cNvSpPr/>
          <p:nvPr userDrawn="1"/>
        </p:nvSpPr>
        <p:spPr>
          <a:xfrm>
            <a:off x="1316562" y="682339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79" name="Cerchio">
            <a:extLst>
              <a:ext uri="{FF2B5EF4-FFF2-40B4-BE49-F238E27FC236}">
                <a16:creationId xmlns:a16="http://schemas.microsoft.com/office/drawing/2014/main" id="{F497523F-B8C4-4211-8992-6C2FF2BC282C}"/>
              </a:ext>
            </a:extLst>
          </p:cNvPr>
          <p:cNvSpPr/>
          <p:nvPr userDrawn="1"/>
        </p:nvSpPr>
        <p:spPr>
          <a:xfrm>
            <a:off x="1381140" y="7096664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80" name="Cerchio">
            <a:extLst>
              <a:ext uri="{FF2B5EF4-FFF2-40B4-BE49-F238E27FC236}">
                <a16:creationId xmlns:a16="http://schemas.microsoft.com/office/drawing/2014/main" id="{BE1EE17D-8234-4871-8DE4-E88909C8E8E3}"/>
              </a:ext>
            </a:extLst>
          </p:cNvPr>
          <p:cNvSpPr/>
          <p:nvPr userDrawn="1"/>
        </p:nvSpPr>
        <p:spPr>
          <a:xfrm>
            <a:off x="1869662" y="7418569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1" name="Cerchio">
            <a:extLst>
              <a:ext uri="{FF2B5EF4-FFF2-40B4-BE49-F238E27FC236}">
                <a16:creationId xmlns:a16="http://schemas.microsoft.com/office/drawing/2014/main" id="{CC8A2E11-C80B-442C-8F7E-DA5D11708167}"/>
              </a:ext>
            </a:extLst>
          </p:cNvPr>
          <p:cNvSpPr/>
          <p:nvPr userDrawn="1"/>
        </p:nvSpPr>
        <p:spPr>
          <a:xfrm>
            <a:off x="1862225" y="8118762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2" name="Cerchio">
            <a:extLst>
              <a:ext uri="{FF2B5EF4-FFF2-40B4-BE49-F238E27FC236}">
                <a16:creationId xmlns:a16="http://schemas.microsoft.com/office/drawing/2014/main" id="{19272EAA-BCA4-4443-8BCE-D95547A47BAD}"/>
              </a:ext>
            </a:extLst>
          </p:cNvPr>
          <p:cNvSpPr/>
          <p:nvPr userDrawn="1"/>
        </p:nvSpPr>
        <p:spPr>
          <a:xfrm>
            <a:off x="2034377" y="8108761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3" name="Cerchio">
            <a:extLst>
              <a:ext uri="{FF2B5EF4-FFF2-40B4-BE49-F238E27FC236}">
                <a16:creationId xmlns:a16="http://schemas.microsoft.com/office/drawing/2014/main" id="{30159043-7955-4A38-97A4-2CEE542EE62A}"/>
              </a:ext>
            </a:extLst>
          </p:cNvPr>
          <p:cNvSpPr/>
          <p:nvPr userDrawn="1"/>
        </p:nvSpPr>
        <p:spPr>
          <a:xfrm>
            <a:off x="5002690" y="7044763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4" name="Cerchio">
            <a:extLst>
              <a:ext uri="{FF2B5EF4-FFF2-40B4-BE49-F238E27FC236}">
                <a16:creationId xmlns:a16="http://schemas.microsoft.com/office/drawing/2014/main" id="{1F308F8F-DB89-48C7-8814-F0F37A23140E}"/>
              </a:ext>
            </a:extLst>
          </p:cNvPr>
          <p:cNvSpPr/>
          <p:nvPr userDrawn="1"/>
        </p:nvSpPr>
        <p:spPr>
          <a:xfrm>
            <a:off x="5658549" y="6584178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85" name="Cerchio">
            <a:extLst>
              <a:ext uri="{FF2B5EF4-FFF2-40B4-BE49-F238E27FC236}">
                <a16:creationId xmlns:a16="http://schemas.microsoft.com/office/drawing/2014/main" id="{B9F40CE6-7BDA-438B-8798-42AEC13FA4BA}"/>
              </a:ext>
            </a:extLst>
          </p:cNvPr>
          <p:cNvSpPr/>
          <p:nvPr userDrawn="1"/>
        </p:nvSpPr>
        <p:spPr>
          <a:xfrm>
            <a:off x="3799696" y="6146800"/>
            <a:ext cx="174676" cy="174676"/>
          </a:xfrm>
          <a:prstGeom prst="ellipse">
            <a:avLst/>
          </a:prstGeom>
          <a:solidFill>
            <a:schemeClr val="tx2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 dirty="0"/>
          </a:p>
        </p:txBody>
      </p:sp>
      <p:sp>
        <p:nvSpPr>
          <p:cNvPr id="46" name="Cerchio">
            <a:extLst>
              <a:ext uri="{FF2B5EF4-FFF2-40B4-BE49-F238E27FC236}">
                <a16:creationId xmlns:a16="http://schemas.microsoft.com/office/drawing/2014/main" id="{D86DF1E6-7D41-4E56-8385-7ED068CFF233}"/>
              </a:ext>
            </a:extLst>
          </p:cNvPr>
          <p:cNvSpPr/>
          <p:nvPr userDrawn="1"/>
        </p:nvSpPr>
        <p:spPr>
          <a:xfrm>
            <a:off x="3331921" y="6510043"/>
            <a:ext cx="159469" cy="138672"/>
          </a:xfrm>
          <a:prstGeom prst="ellipse">
            <a:avLst/>
          </a:prstGeom>
          <a:solidFill>
            <a:schemeClr val="accent1">
              <a:alpha val="60371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lang="en-GB" sz="1600" noProof="0"/>
          </a:p>
        </p:txBody>
      </p:sp>
      <p:sp>
        <p:nvSpPr>
          <p:cNvPr id="86" name="Subtitle 2">
            <a:extLst>
              <a:ext uri="{FF2B5EF4-FFF2-40B4-BE49-F238E27FC236}">
                <a16:creationId xmlns:a16="http://schemas.microsoft.com/office/drawing/2014/main" id="{B31EE0AD-C9B2-4045-B608-81B15AB8559A}"/>
              </a:ext>
            </a:extLst>
          </p:cNvPr>
          <p:cNvSpPr txBox="1">
            <a:spLocks/>
          </p:cNvSpPr>
          <p:nvPr userDrawn="1"/>
        </p:nvSpPr>
        <p:spPr>
          <a:xfrm>
            <a:off x="335840" y="9248660"/>
            <a:ext cx="3100304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37149160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685463B8-A53E-48C6-B9EF-A95400E72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7"/>
            <a:ext cx="4777514" cy="781939"/>
          </a:xfrm>
          <a:prstGeom prst="rect">
            <a:avLst/>
          </a:prstGeom>
        </p:spPr>
      </p:pic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1FC3F76-B20A-44F7-BEDA-5F22C2C288D1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917235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576816-6FAE-4890-800E-7D0AE9FA9E4A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bg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EE2C3A6A-49AF-4471-9687-9C8505E6B28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17C9AFF1-6D8C-4CD5-BBE0-B5686365402B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6184799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4576816-6FAE-4890-800E-7D0AE9FA9E4A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bg1"/>
                </a:solidFill>
              </a:rPr>
              <a:pPr/>
              <a:t>‹#›</a:t>
            </a:fld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bg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8263CED1-B869-4A9E-88DB-2D65C6089AC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C6D954A8-F017-4936-BBA1-5107383A7984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3484836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Close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F5726FB-D50F-4314-985D-6895129F1219}"/>
              </a:ext>
            </a:extLst>
          </p:cNvPr>
          <p:cNvSpPr/>
          <p:nvPr userDrawn="1"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925851D-D491-4BFB-9078-873E42054FD9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>
                <a:solidFill>
                  <a:schemeClr val="tx1"/>
                </a:solidFill>
              </a:rPr>
              <a:pPr/>
              <a:t>‹#›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22" name="Google Shape;512;p20">
            <a:extLst>
              <a:ext uri="{FF2B5EF4-FFF2-40B4-BE49-F238E27FC236}">
                <a16:creationId xmlns:a16="http://schemas.microsoft.com/office/drawing/2014/main" id="{7A782D8F-B6DF-46B7-881E-05A56CAA182A}"/>
              </a:ext>
            </a:extLst>
          </p:cNvPr>
          <p:cNvPicPr preferRelativeResize="0"/>
          <p:nvPr userDrawn="1"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3936" y="3474339"/>
            <a:ext cx="6250128" cy="189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magine" descr="Immagine">
            <a:extLst>
              <a:ext uri="{FF2B5EF4-FFF2-40B4-BE49-F238E27FC236}">
                <a16:creationId xmlns:a16="http://schemas.microsoft.com/office/drawing/2014/main" id="{A13CECB7-59C8-4E94-8A1F-96406E1F577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3936" y="8094790"/>
            <a:ext cx="589443" cy="5894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1" name="Google Shape;252;p21">
            <a:extLst>
              <a:ext uri="{FF2B5EF4-FFF2-40B4-BE49-F238E27FC236}">
                <a16:creationId xmlns:a16="http://schemas.microsoft.com/office/drawing/2014/main" id="{D03E1315-4D13-4336-95AF-8DEB57AA8184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1161835" y="8094790"/>
            <a:ext cx="4012984" cy="586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marL="829544" lvl="1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653"/>
              <a:buNone/>
              <a:defRPr sz="1500">
                <a:solidFill>
                  <a:srgbClr val="8B8B94"/>
                </a:solidFill>
              </a:defRPr>
            </a:lvl2pPr>
            <a:lvl3pPr marL="1244316" lvl="2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488"/>
              <a:buNone/>
              <a:defRPr sz="1350">
                <a:solidFill>
                  <a:srgbClr val="8B8B94"/>
                </a:solidFill>
              </a:defRPr>
            </a:lvl3pPr>
            <a:lvl4pPr marL="1659087" lvl="3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4pPr>
            <a:lvl5pPr marL="2073859" lvl="4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5pPr>
            <a:lvl6pPr marL="2488631" lvl="5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6pPr>
            <a:lvl7pPr marL="2903403" lvl="6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7pPr>
            <a:lvl8pPr marL="3318175" lvl="7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8pPr>
            <a:lvl9pPr marL="3732947" lvl="8" indent="-20738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B8B94"/>
              </a:buClr>
              <a:buSzPts val="1323"/>
              <a:buNone/>
              <a:defRPr sz="1200">
                <a:solidFill>
                  <a:srgbClr val="8B8B9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magine 3">
            <a:extLst>
              <a:ext uri="{FF2B5EF4-FFF2-40B4-BE49-F238E27FC236}">
                <a16:creationId xmlns:a16="http://schemas.microsoft.com/office/drawing/2014/main" id="{A9D849F7-BC49-4135-B771-0F5D642BB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3FC932B1-EFBA-45F1-B6DD-5CDC0F418538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tx1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1284961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459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78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4405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337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6531"/>
            <a:ext cx="6858000" cy="65394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Immagine 3">
            <a:extLst>
              <a:ext uri="{FF2B5EF4-FFF2-40B4-BE49-F238E27FC236}">
                <a16:creationId xmlns:a16="http://schemas.microsoft.com/office/drawing/2014/main" id="{52E289A0-9754-4A2D-BB8C-FC758929EF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4944B5F-624D-4946-ABFA-0E8267FCFF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627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15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7658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502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79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3F1A65-8E15-4551-ADBB-FA640FD68AF4}"/>
              </a:ext>
            </a:extLst>
          </p:cNvPr>
          <p:cNvSpPr/>
          <p:nvPr userDrawn="1"/>
        </p:nvSpPr>
        <p:spPr>
          <a:xfrm>
            <a:off x="0" y="6531"/>
            <a:ext cx="6858000" cy="653941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29258"/>
            <a:ext cx="5829300" cy="1755247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956403"/>
            <a:ext cx="5143500" cy="1012119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B4A208B-20D3-4A2C-8E69-F2E20BB58A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6545942"/>
            <a:ext cx="6858000" cy="336005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9" name="Immagine 3">
            <a:extLst>
              <a:ext uri="{FF2B5EF4-FFF2-40B4-BE49-F238E27FC236}">
                <a16:creationId xmlns:a16="http://schemas.microsoft.com/office/drawing/2014/main" id="{288FB71A-1D40-4351-997B-B1DC0FAA7F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5" y="274636"/>
            <a:ext cx="4777514" cy="7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77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S Sub head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7" y="3063762"/>
            <a:ext cx="5915025" cy="913344"/>
          </a:xfrm>
        </p:spPr>
        <p:txBody>
          <a:bodyPr wrap="square" tIns="0" anchor="t" anchorCtr="0"/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82111" y="4329928"/>
            <a:ext cx="3604401" cy="3635199"/>
          </a:xfrm>
        </p:spPr>
        <p:txBody>
          <a:bodyPr wrap="square" lIns="72000" tIns="0" anchor="t" anchorCtr="0"/>
          <a:lstStyle>
            <a:lvl1pPr algn="l">
              <a:buNone/>
              <a:defRPr/>
            </a:lvl1pPr>
          </a:lstStyle>
          <a:p>
            <a:pPr lvl="0"/>
            <a:r>
              <a:rPr lang="en-US" dirty="0"/>
              <a:t>Click to add more text, image or icon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675549C-13D8-48B0-903B-9B3FAB611870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  <p:pic>
        <p:nvPicPr>
          <p:cNvPr id="17" name="Immagine 11">
            <a:extLst>
              <a:ext uri="{FF2B5EF4-FFF2-40B4-BE49-F238E27FC236}">
                <a16:creationId xmlns:a16="http://schemas.microsoft.com/office/drawing/2014/main" id="{B0E57D9C-F3C6-45B4-BA20-F9C9550427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91" y="4329928"/>
            <a:ext cx="1450378" cy="1747629"/>
          </a:xfrm>
          <a:prstGeom prst="rect">
            <a:avLst/>
          </a:prstGeom>
        </p:spPr>
      </p:pic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A7C635C6-966D-4F00-87F7-99C77CADA8F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1996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 userDrawn="1">
          <p15:clr>
            <a:srgbClr val="FBAE40"/>
          </p15:clr>
        </p15:guide>
        <p15:guide id="2" pos="300" userDrawn="1">
          <p15:clr>
            <a:srgbClr val="FBAE40"/>
          </p15:clr>
        </p15:guide>
        <p15:guide id="3" orient="horz" pos="191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heading Bann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487" y="4207844"/>
            <a:ext cx="5915025" cy="913344"/>
          </a:xfrm>
        </p:spPr>
        <p:txBody>
          <a:bodyPr wrap="square" tIns="0" anchor="t" anchorCtr="0"/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82111" y="5474010"/>
            <a:ext cx="3604401" cy="3635199"/>
          </a:xfrm>
        </p:spPr>
        <p:txBody>
          <a:bodyPr wrap="square" lIns="72000" tIns="0" anchor="t" anchorCtr="0"/>
          <a:lstStyle>
            <a:lvl1pPr algn="l">
              <a:buNone/>
              <a:defRPr/>
            </a:lvl1pPr>
          </a:lstStyle>
          <a:p>
            <a:pPr lvl="0"/>
            <a:r>
              <a:rPr lang="en-US" dirty="0"/>
              <a:t>Click to add more text, image or icons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A7C635C6-966D-4F00-87F7-99C77CADA8F4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84DD93AB-6070-491D-895C-2B96A6AD4F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977900"/>
            <a:ext cx="6858000" cy="3200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8DFFBFB-C22C-4DBB-9393-FC93442BA2D7}"/>
              </a:ext>
            </a:extLst>
          </p:cNvPr>
          <p:cNvSpPr txBox="1">
            <a:spLocks/>
          </p:cNvSpPr>
          <p:nvPr userDrawn="1"/>
        </p:nvSpPr>
        <p:spPr>
          <a:xfrm>
            <a:off x="471486" y="9248660"/>
            <a:ext cx="296465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21323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6250" y="1568450"/>
            <a:ext cx="5910262" cy="2491206"/>
          </a:xfrm>
        </p:spPr>
        <p:txBody>
          <a:bodyPr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013C49FA-0C56-481C-B1AC-D36AFE4F778E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C7E78DC-F140-4F95-9E0A-692FDD6C9C49}" type="slidenum">
              <a:rPr lang="en-GB" smtClean="0"/>
              <a:pPr algn="r"/>
              <a:t>‹#›</a:t>
            </a:fld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FEF8C6-F3F5-4AD1-9E2A-3F1E7D6AE7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953000"/>
            <a:ext cx="6858000" cy="429418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Add picture with gradient to bleed out above</a:t>
            </a:r>
          </a:p>
          <a:p>
            <a:endParaRPr lang="en-GB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D955DB20-C56E-450A-B28E-5F15E507B042}"/>
              </a:ext>
            </a:extLst>
          </p:cNvPr>
          <p:cNvSpPr txBox="1">
            <a:spLocks/>
          </p:cNvSpPr>
          <p:nvPr userDrawn="1"/>
        </p:nvSpPr>
        <p:spPr>
          <a:xfrm>
            <a:off x="409766" y="9248660"/>
            <a:ext cx="3026377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631609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20" userDrawn="1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S Sub picture Top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6438" y="2777877"/>
            <a:ext cx="5910073" cy="753037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21" name="Immagine 10">
            <a:extLst>
              <a:ext uri="{FF2B5EF4-FFF2-40B4-BE49-F238E27FC236}">
                <a16:creationId xmlns:a16="http://schemas.microsoft.com/office/drawing/2014/main" id="{51C3528C-CA9C-4760-B86D-2E51193AD6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87" y="378398"/>
            <a:ext cx="2371725" cy="388182"/>
          </a:xfrm>
          <a:prstGeom prst="rect">
            <a:avLst/>
          </a:prstGeom>
        </p:spPr>
      </p:pic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013C49FA-0C56-481C-B1AC-D36AFE4F778E}"/>
              </a:ext>
            </a:extLst>
          </p:cNvPr>
          <p:cNvSpPr txBox="1">
            <a:spLocks/>
          </p:cNvSpPr>
          <p:nvPr userDrawn="1"/>
        </p:nvSpPr>
        <p:spPr>
          <a:xfrm>
            <a:off x="5977467" y="9318271"/>
            <a:ext cx="409045" cy="388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C7E78DC-F140-4F95-9E0A-692FDD6C9C49}" type="slidenum">
              <a:rPr lang="en-GB" smtClean="0"/>
              <a:pPr algn="r"/>
              <a:t>‹#›</a:t>
            </a:fld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FBA5C58-DDA1-404E-B759-6FD02FA3BE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265683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33269-F5B0-4715-A23F-3795A8BF84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249" y="3714750"/>
            <a:ext cx="5910263" cy="5462233"/>
          </a:xfrm>
        </p:spPr>
        <p:txBody>
          <a:bodyPr tIns="0" anchor="t" anchorCtr="0"/>
          <a:lstStyle>
            <a:lvl2pPr marL="0" indent="0" algn="l">
              <a:buNone/>
              <a:defRPr/>
            </a:lvl2pPr>
            <a:lvl3pPr marL="361950" indent="-171450" algn="l">
              <a:defRPr/>
            </a:lvl3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47007FA-C9DC-48F8-9CA2-D2FE35ACC673}"/>
              </a:ext>
            </a:extLst>
          </p:cNvPr>
          <p:cNvSpPr txBox="1">
            <a:spLocks/>
          </p:cNvSpPr>
          <p:nvPr userDrawn="1"/>
        </p:nvSpPr>
        <p:spPr>
          <a:xfrm>
            <a:off x="409576" y="9248660"/>
            <a:ext cx="3026568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020776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000">
          <p15:clr>
            <a:srgbClr val="FBAE40"/>
          </p15:clr>
        </p15:guide>
        <p15:guide id="2" pos="30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S Sub picture Top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0">
            <a:extLst>
              <a:ext uri="{FF2B5EF4-FFF2-40B4-BE49-F238E27FC236}">
                <a16:creationId xmlns:a16="http://schemas.microsoft.com/office/drawing/2014/main" id="{1930B656-DC0F-4F09-BD00-62DB328A74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3" y="372045"/>
            <a:ext cx="2371725" cy="388182"/>
          </a:xfrm>
          <a:prstGeom prst="rect">
            <a:avLst/>
          </a:prstGeom>
        </p:spPr>
      </p:pic>
      <p:sp>
        <p:nvSpPr>
          <p:cNvPr id="58" name="Slide Number Placeholder 5">
            <a:extLst>
              <a:ext uri="{FF2B5EF4-FFF2-40B4-BE49-F238E27FC236}">
                <a16:creationId xmlns:a16="http://schemas.microsoft.com/office/drawing/2014/main" id="{C8129212-1109-4766-80A6-B7FB86E85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6964" y="9313827"/>
            <a:ext cx="409045" cy="388182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CEC2802-84EE-4FF5-B48E-BC887D7687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438" y="2777877"/>
            <a:ext cx="5910073" cy="753037"/>
          </a:xfrm>
        </p:spPr>
        <p:txBody>
          <a:bodyPr tIns="0" anchor="t" anchorCtr="0"/>
          <a:lstStyle>
            <a:lvl1pPr algn="l"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92564256-33D6-4DCE-92B7-B1037C0B9E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265683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A07A794-52CB-475D-B880-858B6771C6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6249" y="3714750"/>
            <a:ext cx="5910263" cy="5462233"/>
          </a:xfrm>
        </p:spPr>
        <p:txBody>
          <a:bodyPr tIns="0" anchor="t" anchorCtr="0"/>
          <a:lstStyle>
            <a:lvl2pPr marL="0" indent="0" algn="l">
              <a:buNone/>
              <a:defRPr/>
            </a:lvl2pPr>
            <a:lvl3pPr marL="361950" indent="-171450" algn="l">
              <a:defRPr/>
            </a:lvl3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A53F65-6C99-44B6-9898-F79215588924}"/>
              </a:ext>
            </a:extLst>
          </p:cNvPr>
          <p:cNvSpPr txBox="1">
            <a:spLocks/>
          </p:cNvSpPr>
          <p:nvPr userDrawn="1"/>
        </p:nvSpPr>
        <p:spPr>
          <a:xfrm>
            <a:off x="4653136" y="9244216"/>
            <a:ext cx="1733376" cy="527404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accent5"/>
                </a:solidFill>
              </a:rPr>
              <a:t>www.tpcleadership.com</a:t>
            </a:r>
          </a:p>
        </p:txBody>
      </p:sp>
    </p:spTree>
    <p:extLst>
      <p:ext uri="{BB962C8B-B14F-4D97-AF65-F5344CB8AC3E}">
        <p14:creationId xmlns:p14="http://schemas.microsoft.com/office/powerpoint/2010/main" val="1775258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5">
          <p15:clr>
            <a:srgbClr val="FBAE40"/>
          </p15:clr>
        </p15:guide>
        <p15:guide id="2" pos="210" userDrawn="1">
          <p15:clr>
            <a:srgbClr val="FBAE40"/>
          </p15:clr>
        </p15:guide>
        <p15:guide id="3" pos="22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1277257"/>
            <a:ext cx="5915025" cy="1164850"/>
          </a:xfrm>
          <a:prstGeom prst="rect">
            <a:avLst/>
          </a:prstGeom>
        </p:spPr>
        <p:txBody>
          <a:bodyPr vert="horz" lIns="0" tIns="72000" rIns="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7467" y="9117187"/>
            <a:ext cx="409045" cy="591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6C7E78DC-F140-4F95-9E0A-692FDD6C9C4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952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13" r:id="rId2"/>
    <p:sldLayoutId id="2147483714" r:id="rId3"/>
    <p:sldLayoutId id="2147483715" r:id="rId4"/>
    <p:sldLayoutId id="2147483662" r:id="rId5"/>
    <p:sldLayoutId id="2147483719" r:id="rId6"/>
    <p:sldLayoutId id="2147483676" r:id="rId7"/>
    <p:sldLayoutId id="2147483711" r:id="rId8"/>
    <p:sldLayoutId id="2147483712" r:id="rId9"/>
    <p:sldLayoutId id="2147483664" r:id="rId10"/>
    <p:sldLayoutId id="2147483723" r:id="rId11"/>
    <p:sldLayoutId id="2147483680" r:id="rId12"/>
    <p:sldLayoutId id="2147483682" r:id="rId13"/>
    <p:sldLayoutId id="2147483724" r:id="rId14"/>
    <p:sldLayoutId id="2147483684" r:id="rId15"/>
    <p:sldLayoutId id="2147483701" r:id="rId16"/>
    <p:sldLayoutId id="2147483703" r:id="rId17"/>
    <p:sldLayoutId id="2147483695" r:id="rId18"/>
    <p:sldLayoutId id="2147483696" r:id="rId19"/>
    <p:sldLayoutId id="2147483700" r:id="rId20"/>
    <p:sldLayoutId id="2147483705" r:id="rId21"/>
    <p:sldLayoutId id="2147483707" r:id="rId22"/>
    <p:sldLayoutId id="2147483716" r:id="rId23"/>
    <p:sldLayoutId id="2147483718" r:id="rId24"/>
    <p:sldLayoutId id="2147483717" r:id="rId25"/>
    <p:sldLayoutId id="2147483665" r:id="rId26"/>
    <p:sldLayoutId id="2147483666" r:id="rId27"/>
    <p:sldLayoutId id="2147483667" r:id="rId28"/>
    <p:sldLayoutId id="2147483668" r:id="rId29"/>
    <p:sldLayoutId id="2147483669" r:id="rId30"/>
    <p:sldLayoutId id="2147483670" r:id="rId31"/>
    <p:sldLayoutId id="2147483671" r:id="rId3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84" userDrawn="1">
          <p15:clr>
            <a:srgbClr val="F26B43"/>
          </p15:clr>
        </p15:guide>
        <p15:guide id="2" pos="3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06D3BD9-5C42-41A6-8236-3C7868728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" t="-16228" r="-165" b="22038"/>
          <a:stretch/>
        </p:blipFill>
        <p:spPr>
          <a:xfrm>
            <a:off x="0" y="5600700"/>
            <a:ext cx="6858000" cy="4305300"/>
          </a:xfrm>
        </p:spPr>
      </p:pic>
      <p:pic>
        <p:nvPicPr>
          <p:cNvPr id="10" name="Immagine 17">
            <a:extLst>
              <a:ext uri="{FF2B5EF4-FFF2-40B4-BE49-F238E27FC236}">
                <a16:creationId xmlns:a16="http://schemas.microsoft.com/office/drawing/2014/main" id="{9AA340E5-CA27-4D57-AEB6-D6D2B0997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13600" y="3341251"/>
            <a:ext cx="1430801" cy="68579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EB4671-6D14-4F35-8E58-3AB2B849CE2E}"/>
              </a:ext>
            </a:extLst>
          </p:cNvPr>
          <p:cNvSpPr txBox="1"/>
          <p:nvPr/>
        </p:nvSpPr>
        <p:spPr>
          <a:xfrm>
            <a:off x="332656" y="4766531"/>
            <a:ext cx="6192688" cy="13681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400" dirty="0">
                <a:latin typeface="+mj-lt"/>
              </a:rPr>
              <a:t>Our coaches and mentors who have worked in law for many years or worked extensively with lawyers and other professionals as part of their coaching practice. They have a great understanding of the challenges and can provide coaching and mentoring to support you or your internal talent.</a:t>
            </a:r>
            <a:endParaRPr lang="en-GB" sz="1400" dirty="0">
              <a:latin typeface="+mj-l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2015647-4A77-48BA-9D8D-CC1098A8ED0F}"/>
              </a:ext>
            </a:extLst>
          </p:cNvPr>
          <p:cNvSpPr txBox="1">
            <a:spLocks/>
          </p:cNvSpPr>
          <p:nvPr/>
        </p:nvSpPr>
        <p:spPr>
          <a:xfrm>
            <a:off x="503036" y="1696879"/>
            <a:ext cx="5829300" cy="1755247"/>
          </a:xfrm>
          <a:prstGeom prst="rect">
            <a:avLst/>
          </a:prstGeom>
        </p:spPr>
        <p:txBody>
          <a:bodyPr vert="horz" lIns="0" tIns="72000" rIns="0" bIns="45720" rtlCol="0" anchor="t" anchorCtr="0">
            <a:noAutofit/>
          </a:bodyPr>
          <a:lstStyle>
            <a:lvl1pPr algn="ctr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Individual coaching &amp; mentoring for lawyers</a:t>
            </a:r>
            <a:br>
              <a:rPr lang="en-GB" dirty="0">
                <a:latin typeface="+mj-lt"/>
              </a:rPr>
            </a:br>
            <a:endParaRPr lang="en-GB" dirty="0">
              <a:latin typeface="+mj-lt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285016F-ED6C-7B47-ADBF-2AAE626FEF18}"/>
              </a:ext>
            </a:extLst>
          </p:cNvPr>
          <p:cNvSpPr txBox="1">
            <a:spLocks/>
          </p:cNvSpPr>
          <p:nvPr/>
        </p:nvSpPr>
        <p:spPr>
          <a:xfrm>
            <a:off x="861078" y="3269282"/>
            <a:ext cx="5135843" cy="139301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latin typeface="+mj-lt"/>
              </a:rPr>
              <a:t>Individual leadership coaching is the most powerful tool to enable leaders to develop &amp; increase their performance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999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1D10E7C-9423-4966-AE7F-AFBF4A9793FA}"/>
              </a:ext>
            </a:extLst>
          </p:cNvPr>
          <p:cNvCxnSpPr/>
          <p:nvPr/>
        </p:nvCxnSpPr>
        <p:spPr>
          <a:xfrm>
            <a:off x="1104816" y="7545288"/>
            <a:ext cx="4536504" cy="0"/>
          </a:xfrm>
          <a:prstGeom prst="straightConnector1">
            <a:avLst/>
          </a:prstGeom>
          <a:ln w="66675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9070133-86D9-4515-B942-91476681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306" y="1095779"/>
            <a:ext cx="5650892" cy="726780"/>
          </a:xfrm>
        </p:spPr>
        <p:txBody>
          <a:bodyPr/>
          <a:lstStyle/>
          <a:p>
            <a:r>
              <a:rPr lang="en-GB" dirty="0">
                <a:latin typeface="+mj-lt"/>
              </a:rPr>
              <a:t>Coaching process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AB6BF7A-9348-4E5A-A32B-496FF304BE58}"/>
              </a:ext>
            </a:extLst>
          </p:cNvPr>
          <p:cNvSpPr/>
          <p:nvPr/>
        </p:nvSpPr>
        <p:spPr>
          <a:xfrm>
            <a:off x="451560" y="8993143"/>
            <a:ext cx="5189760" cy="43638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r>
              <a:rPr lang="en-GB" sz="1100" dirty="0">
                <a:solidFill>
                  <a:schemeClr val="tx1"/>
                </a:solidFill>
                <a:latin typeface="+mj-lt"/>
              </a:rPr>
              <a:t>For further information please contact </a:t>
            </a:r>
            <a:r>
              <a:rPr lang="en-GB" sz="1100" dirty="0">
                <a:solidFill>
                  <a:schemeClr val="accent1"/>
                </a:solidFill>
                <a:latin typeface="+mj-lt"/>
              </a:rPr>
              <a:t>Ingrid.vanberkel@tpcleadership.com </a:t>
            </a:r>
            <a:br>
              <a:rPr lang="en-GB" sz="1100" dirty="0">
                <a:solidFill>
                  <a:schemeClr val="tx1"/>
                </a:solidFill>
                <a:latin typeface="+mj-lt"/>
              </a:rPr>
            </a:br>
            <a:r>
              <a:rPr lang="en-GB" sz="1100" dirty="0">
                <a:solidFill>
                  <a:schemeClr val="tx1"/>
                </a:solidFill>
                <a:latin typeface="+mj-lt"/>
              </a:rPr>
              <a:t>or </a:t>
            </a:r>
            <a:r>
              <a:rPr lang="en-GB" sz="1100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Annelieke.Jense@tpcleadership.com</a:t>
            </a:r>
          </a:p>
        </p:txBody>
      </p:sp>
      <p:sp>
        <p:nvSpPr>
          <p:cNvPr id="13" name="Google Shape;895;p32">
            <a:extLst>
              <a:ext uri="{FF2B5EF4-FFF2-40B4-BE49-F238E27FC236}">
                <a16:creationId xmlns:a16="http://schemas.microsoft.com/office/drawing/2014/main" id="{C42C0064-B2EF-F047-BB45-AB5A62E8958F}"/>
              </a:ext>
            </a:extLst>
          </p:cNvPr>
          <p:cNvSpPr/>
          <p:nvPr/>
        </p:nvSpPr>
        <p:spPr>
          <a:xfrm>
            <a:off x="9067034" y="3574408"/>
            <a:ext cx="3385512" cy="759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275" tIns="71275" rIns="71275" bIns="71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245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245D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824F5F6-922A-A242-8E51-98E3EEFEE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51" y="1900532"/>
            <a:ext cx="650608" cy="665910"/>
          </a:xfrm>
          <a:prstGeom prst="rect">
            <a:avLst/>
          </a:prstGeom>
        </p:spPr>
      </p:pic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9DEAEC5A-C3A2-134C-ACFB-1D492EA94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0665" y="1915642"/>
            <a:ext cx="5650892" cy="1026718"/>
          </a:xfrm>
        </p:spPr>
        <p:txBody>
          <a:bodyPr/>
          <a:lstStyle/>
          <a:p>
            <a:r>
              <a:rPr lang="en-US" sz="1600" dirty="0">
                <a:latin typeface="+mj-lt"/>
              </a:rPr>
              <a:t>Leadership coaching is the art of enhancing performance, development, creativity and a sense of purpose at work by facilitating a change in thinking. All aiming to help you and  the people working for you to thrive.</a:t>
            </a:r>
            <a:endParaRPr lang="en-GB" sz="1600" dirty="0">
              <a:latin typeface="+mj-lt"/>
            </a:endParaRPr>
          </a:p>
          <a:p>
            <a:endParaRPr lang="en-GB" sz="1600" dirty="0">
              <a:latin typeface="+mj-lt"/>
            </a:endParaRPr>
          </a:p>
          <a:p>
            <a:endParaRPr lang="en-GB" sz="1600" dirty="0">
              <a:latin typeface="+mj-lt"/>
            </a:endParaRP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2AA7307-C268-8147-A8D9-5F42BE09DB2F}"/>
              </a:ext>
            </a:extLst>
          </p:cNvPr>
          <p:cNvSpPr txBox="1">
            <a:spLocks/>
          </p:cNvSpPr>
          <p:nvPr/>
        </p:nvSpPr>
        <p:spPr>
          <a:xfrm>
            <a:off x="1220665" y="3046831"/>
            <a:ext cx="5743673" cy="1026718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+mj-lt"/>
              </a:rPr>
              <a:t>We support clients across many topics: </a:t>
            </a:r>
            <a:br>
              <a:rPr lang="en-US" sz="1600" dirty="0">
                <a:latin typeface="+mj-lt"/>
              </a:rPr>
            </a:br>
            <a:r>
              <a:rPr lang="en-US" sz="1600" dirty="0">
                <a:latin typeface="+mj-lt"/>
              </a:rPr>
              <a:t>business results, values alignment, new roles, work/life balance, leadership development, strategic direction, skills development &amp; conflict resolution.</a:t>
            </a:r>
          </a:p>
          <a:p>
            <a:endParaRPr lang="en-US" sz="1600" dirty="0">
              <a:latin typeface="+mj-lt"/>
            </a:endParaRPr>
          </a:p>
          <a:p>
            <a:endParaRPr lang="en-GB" sz="1600" dirty="0">
              <a:latin typeface="+mj-lt"/>
            </a:endParaRPr>
          </a:p>
          <a:p>
            <a:endParaRPr lang="en-GB" sz="1600" dirty="0">
              <a:latin typeface="+mj-lt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4775DA3-2105-D540-BCBF-25D7CC1FC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41" y="3033615"/>
            <a:ext cx="650608" cy="65060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E6972D8-B656-8942-BDF2-D0D2BBE65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2896" y="289825"/>
            <a:ext cx="1081263" cy="6579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6CBFEF-4960-D64C-8F95-C6FC63CA7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004" y="280388"/>
            <a:ext cx="1802883" cy="4927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191C3E-211D-6F4A-9D33-29C1E57070CB}"/>
              </a:ext>
            </a:extLst>
          </p:cNvPr>
          <p:cNvSpPr txBox="1"/>
          <p:nvPr/>
        </p:nvSpPr>
        <p:spPr>
          <a:xfrm>
            <a:off x="635906" y="4443595"/>
            <a:ext cx="2915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The coaching process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E22EEB-3519-41B7-8497-3A62D1B46414}"/>
              </a:ext>
            </a:extLst>
          </p:cNvPr>
          <p:cNvSpPr/>
          <p:nvPr/>
        </p:nvSpPr>
        <p:spPr>
          <a:xfrm>
            <a:off x="674585" y="4936648"/>
            <a:ext cx="1421656" cy="29114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b="1" i="0" u="none" strike="noStrike" cap="none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1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Matching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E</a:t>
            </a:r>
            <a:r>
              <a:rPr lang="en-GB" sz="1200" b="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nsuring a match with the most suitable coach to not waste time &amp; guarantee an effective coaching trajectory </a:t>
            </a:r>
            <a:endParaRPr lang="en-GB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3E6BA59-50C2-48B8-931C-9BDC8529B1C6}"/>
              </a:ext>
            </a:extLst>
          </p:cNvPr>
          <p:cNvSpPr/>
          <p:nvPr/>
        </p:nvSpPr>
        <p:spPr>
          <a:xfrm>
            <a:off x="2163505" y="4936648"/>
            <a:ext cx="1421656" cy="291143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b="1" i="0" u="none" strike="noStrike" cap="none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1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Contracting and objective setting </a:t>
            </a: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b="0" i="0" u="none" strike="noStrike" cap="none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Ensuring that the coachee, the organization and the coach are clear on the objectives, agreed outcomes and the process of the coaching programme</a:t>
            </a:r>
            <a:endParaRPr lang="en-GB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95546C0-0027-411D-81F2-BB3E08F28A08}"/>
              </a:ext>
            </a:extLst>
          </p:cNvPr>
          <p:cNvSpPr/>
          <p:nvPr/>
        </p:nvSpPr>
        <p:spPr>
          <a:xfrm>
            <a:off x="3655633" y="4936649"/>
            <a:ext cx="1421656" cy="291143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1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A series of formal F2F or virtual coaching sessions 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i="0" u="none" strike="noStrike" cap="none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P</a:t>
            </a:r>
            <a:r>
              <a:rPr lang="en-GB" sz="1200" b="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roviding support and challenge to the coachee in meeting their public and private objectives. 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1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Mid review -</a:t>
            </a:r>
            <a:r>
              <a:rPr lang="en-GB" sz="1200" b="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 halfway revisit and revise the coachee’s objectives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49D19D3-5AD8-4457-8630-CE9D60893F46}"/>
              </a:ext>
            </a:extLst>
          </p:cNvPr>
          <p:cNvSpPr/>
          <p:nvPr/>
        </p:nvSpPr>
        <p:spPr>
          <a:xfrm>
            <a:off x="5145709" y="4936648"/>
            <a:ext cx="1421656" cy="2911439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b="1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Evaluation and return on investment &amp; expectation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endParaRPr lang="en-GB" sz="1200" dirty="0">
              <a:solidFill>
                <a:schemeClr val="tx1"/>
              </a:solidFill>
              <a:latin typeface="+mj-lt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rebuchet MS"/>
              <a:buNone/>
            </a:pPr>
            <a:r>
              <a:rPr lang="en-GB" sz="1200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R</a:t>
            </a:r>
            <a:r>
              <a:rPr lang="en-GB" sz="1200" b="0" i="0" u="none" strike="noStrike" cap="none" dirty="0">
                <a:solidFill>
                  <a:schemeClr val="tx1"/>
                </a:solidFill>
                <a:latin typeface="+mj-lt"/>
                <a:ea typeface="Trebuchet MS"/>
                <a:cs typeface="Trebuchet MS"/>
                <a:sym typeface="Trebuchet MS"/>
              </a:rPr>
              <a:t>eviewing the impact of the coaching on an ongoing basis and at distinct stages through the programme</a:t>
            </a:r>
            <a:endParaRPr lang="en-GB" sz="12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58E415A-28D8-4EF8-B85B-C3AFCEC4447F}"/>
              </a:ext>
            </a:extLst>
          </p:cNvPr>
          <p:cNvCxnSpPr>
            <a:cxnSpLocks/>
          </p:cNvCxnSpPr>
          <p:nvPr/>
        </p:nvCxnSpPr>
        <p:spPr>
          <a:xfrm>
            <a:off x="5077289" y="7545288"/>
            <a:ext cx="648011" cy="0"/>
          </a:xfrm>
          <a:prstGeom prst="straightConnector1">
            <a:avLst/>
          </a:prstGeom>
          <a:ln w="66675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B7D8015-63B2-493D-8BAF-D67ED82FE84C}"/>
              </a:ext>
            </a:extLst>
          </p:cNvPr>
          <p:cNvCxnSpPr>
            <a:cxnSpLocks/>
          </p:cNvCxnSpPr>
          <p:nvPr/>
        </p:nvCxnSpPr>
        <p:spPr>
          <a:xfrm>
            <a:off x="1715694" y="7545288"/>
            <a:ext cx="447811" cy="0"/>
          </a:xfrm>
          <a:prstGeom prst="straightConnector1">
            <a:avLst/>
          </a:prstGeom>
          <a:ln w="66675">
            <a:prstDash val="lg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1E588EC-83B9-3849-B279-7BC73FC6BBFD}"/>
              </a:ext>
            </a:extLst>
          </p:cNvPr>
          <p:cNvSpPr txBox="1"/>
          <p:nvPr/>
        </p:nvSpPr>
        <p:spPr>
          <a:xfrm>
            <a:off x="9267092" y="64359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637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PCL">
      <a:dk1>
        <a:srgbClr val="292A4D"/>
      </a:dk1>
      <a:lt1>
        <a:srgbClr val="FFFFFF"/>
      </a:lt1>
      <a:dk2>
        <a:srgbClr val="61AAE5"/>
      </a:dk2>
      <a:lt2>
        <a:srgbClr val="FFFFFF"/>
      </a:lt2>
      <a:accent1>
        <a:srgbClr val="FE9100"/>
      </a:accent1>
      <a:accent2>
        <a:srgbClr val="FFC299"/>
      </a:accent2>
      <a:accent3>
        <a:srgbClr val="61AAE5"/>
      </a:accent3>
      <a:accent4>
        <a:srgbClr val="ABD6ED"/>
      </a:accent4>
      <a:accent5>
        <a:srgbClr val="9A9AAF"/>
      </a:accent5>
      <a:accent6>
        <a:srgbClr val="292A4D"/>
      </a:accent6>
      <a:hlink>
        <a:srgbClr val="ED7D31"/>
      </a:hlink>
      <a:folHlink>
        <a:srgbClr val="FFC299"/>
      </a:folHlink>
    </a:clrScheme>
    <a:fontScheme name="Headin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PC A4 brochure template 2021 v2 simplified right logo only" id="{880692AE-5FE3-4D41-8481-D90760038EC9}" vid="{FE99B352-9A10-41A3-81EC-4A1CD86065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10788</TotalTime>
  <Words>279</Words>
  <Application>Microsoft Macintosh PowerPoint</Application>
  <PresentationFormat>A4 Paper (210x297 mm)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Trebuchet MS</vt:lpstr>
      <vt:lpstr>Office Theme</vt:lpstr>
      <vt:lpstr>PowerPoint Presentation</vt:lpstr>
      <vt:lpstr>Coaching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Development  Solutions for  Professional Services Organisations</dc:title>
  <dc:creator>Shona Friend</dc:creator>
  <cp:lastModifiedBy>Microsoft Office User</cp:lastModifiedBy>
  <cp:revision>74</cp:revision>
  <dcterms:created xsi:type="dcterms:W3CDTF">2021-02-15T18:00:39Z</dcterms:created>
  <dcterms:modified xsi:type="dcterms:W3CDTF">2021-12-02T20:14:53Z</dcterms:modified>
</cp:coreProperties>
</file>

<file path=docProps/thumbnail.jpeg>
</file>